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wmf" ContentType="image/x-wmf"/>
  <Default Extension="jpeg" ContentType="image/jpeg"/>
  <Default Extension="rels" ContentType="application/vnd.openxmlformats-package.relationships+xml"/>
  <Default Extension="xml" ContentType="application/xml"/>
  <Default Extension="gif" ContentType="image/gif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4" r:id="rId1"/>
  </p:sldMasterIdLst>
  <p:notesMasterIdLst>
    <p:notesMasterId r:id="rId34"/>
  </p:notesMasterIdLst>
  <p:handoutMasterIdLst>
    <p:handoutMasterId r:id="rId35"/>
  </p:handoutMasterIdLst>
  <p:sldIdLst>
    <p:sldId id="347" r:id="rId2"/>
    <p:sldId id="340" r:id="rId3"/>
    <p:sldId id="342" r:id="rId4"/>
    <p:sldId id="344" r:id="rId5"/>
    <p:sldId id="350" r:id="rId6"/>
    <p:sldId id="280" r:id="rId7"/>
    <p:sldId id="285" r:id="rId8"/>
    <p:sldId id="318" r:id="rId9"/>
    <p:sldId id="324" r:id="rId10"/>
    <p:sldId id="287" r:id="rId11"/>
    <p:sldId id="283" r:id="rId12"/>
    <p:sldId id="309" r:id="rId13"/>
    <p:sldId id="276" r:id="rId14"/>
    <p:sldId id="327" r:id="rId15"/>
    <p:sldId id="328" r:id="rId16"/>
    <p:sldId id="329" r:id="rId17"/>
    <p:sldId id="311" r:id="rId18"/>
    <p:sldId id="332" r:id="rId19"/>
    <p:sldId id="331" r:id="rId20"/>
    <p:sldId id="330" r:id="rId21"/>
    <p:sldId id="323" r:id="rId22"/>
    <p:sldId id="315" r:id="rId23"/>
    <p:sldId id="334" r:id="rId24"/>
    <p:sldId id="299" r:id="rId25"/>
    <p:sldId id="335" r:id="rId26"/>
    <p:sldId id="297" r:id="rId27"/>
    <p:sldId id="304" r:id="rId28"/>
    <p:sldId id="306" r:id="rId29"/>
    <p:sldId id="345" r:id="rId30"/>
    <p:sldId id="346" r:id="rId31"/>
    <p:sldId id="349" r:id="rId32"/>
    <p:sldId id="348" r:id="rId33"/>
  </p:sldIdLst>
  <p:sldSz cx="9144000" cy="6858000" type="screen4x3"/>
  <p:notesSz cx="6858000" cy="9144000"/>
  <p:custDataLst>
    <p:tags r:id="rId36"/>
  </p:custDataLst>
  <p:defaultTextStyle>
    <a:defPPr>
      <a:defRPr lang="en-US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.VnTime" pitchFamily="34" charset="0"/>
        <a:ea typeface="+mn-ea"/>
        <a:cs typeface="Arial" panose="020B0604020202020204" pitchFamily="34" charset="0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.VnTime" pitchFamily="34" charset="0"/>
        <a:ea typeface="+mn-ea"/>
        <a:cs typeface="Arial" panose="020B0604020202020204" pitchFamily="34" charset="0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.VnTime" pitchFamily="34" charset="0"/>
        <a:ea typeface="+mn-ea"/>
        <a:cs typeface="Arial" panose="020B0604020202020204" pitchFamily="34" charset="0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.VnTime" pitchFamily="34" charset="0"/>
        <a:ea typeface="+mn-ea"/>
        <a:cs typeface="Arial" panose="020B0604020202020204" pitchFamily="34" charset="0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.VnTime" pitchFamily="34" charset="0"/>
        <a:ea typeface="+mn-ea"/>
        <a:cs typeface="Arial" panose="020B0604020202020204" pitchFamily="34" charset="0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.VnTime" pitchFamily="34" charset="0"/>
        <a:ea typeface="+mn-ea"/>
        <a:cs typeface="Arial" panose="020B0604020202020204" pitchFamily="34" charset="0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.VnTime" pitchFamily="34" charset="0"/>
        <a:ea typeface="+mn-ea"/>
        <a:cs typeface="Arial" panose="020B0604020202020204" pitchFamily="34" charset="0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.VnTime" pitchFamily="34" charset="0"/>
        <a:ea typeface="+mn-ea"/>
        <a:cs typeface="Arial" panose="020B0604020202020204" pitchFamily="34" charset="0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.VnTime" pitchFamily="34" charset="0"/>
        <a:ea typeface="+mn-ea"/>
        <a:cs typeface="Arial" panose="020B0604020202020204" pitchFamily="34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CC"/>
    <a:srgbClr val="F9E2FA"/>
    <a:srgbClr val="FFFF66"/>
    <a:srgbClr val="E479E7"/>
    <a:srgbClr val="EA94EC"/>
    <a:srgbClr val="F1B4F2"/>
    <a:srgbClr val="0000FF"/>
    <a:srgbClr val="CC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128" autoAdjust="0"/>
    <p:restoredTop sz="94492" autoAdjust="0"/>
  </p:normalViewPr>
  <p:slideViewPr>
    <p:cSldViewPr>
      <p:cViewPr varScale="1">
        <p:scale>
          <a:sx n="65" d="100"/>
          <a:sy n="65" d="100"/>
        </p:scale>
        <p:origin x="1470" y="66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theme" Target="theme/theme1.xml"/><Relationship Id="rId21" Type="http://schemas.openxmlformats.org/officeDocument/2006/relationships/slide" Target="slides/slide20.xml"/><Relationship Id="rId34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presProps" Target="presProps.xml"/><Relationship Id="rId40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tags" Target="tags/tag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handoutMaster" Target="handoutMasters/handoutMaster1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drawings/_rels/vmlDrawing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drawings/_rels/vmlDrawing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drawings/_rels/vmlDrawing12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drawings/_rels/vmlDrawing13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drawings/_rels/vmlDrawing14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drawings/_rels/vmlDrawing15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drawings/_rels/vmlDrawing16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drawings/_rels/vmlDrawing17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drawings/_rels/vmlDrawing18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drawings/_rels/vmlDrawing19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drawings/_rels/vmlDrawing20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drawings/_rels/vmlDrawing21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drawings/_rels/vmlDrawing22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drawings/_rels/vmlDrawing23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drawings/_rels/vmlDrawing9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200"/>
            </a:lvl1pPr>
          </a:lstStyle>
          <a:p>
            <a:endParaRPr lang="en-US" altLang="en-US"/>
          </a:p>
        </p:txBody>
      </p:sp>
      <p:sp>
        <p:nvSpPr>
          <p:cNvPr id="50179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200"/>
            </a:lvl1pPr>
          </a:lstStyle>
          <a:p>
            <a:fld id="{D18CE11C-55C7-48CF-98E4-FF87C64F5F5A}" type="datetimeFigureOut">
              <a:rPr lang="en-US" altLang="en-US"/>
              <a:pPr/>
              <a:t>10/17/2016</a:t>
            </a:fld>
            <a:endParaRPr lang="en-US" altLang="en-US"/>
          </a:p>
        </p:txBody>
      </p:sp>
      <p:sp>
        <p:nvSpPr>
          <p:cNvPr id="50180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eaLnBrk="0" hangingPunct="0">
              <a:defRPr sz="1200"/>
            </a:lvl1pPr>
          </a:lstStyle>
          <a:p>
            <a:endParaRPr lang="en-US" altLang="en-US"/>
          </a:p>
        </p:txBody>
      </p:sp>
      <p:sp>
        <p:nvSpPr>
          <p:cNvPr id="50181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0" hangingPunct="0">
              <a:defRPr sz="1200"/>
            </a:lvl1pPr>
          </a:lstStyle>
          <a:p>
            <a:fld id="{1509C0D1-FC7E-4FCF-9F0B-5FCD96CFEBA5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43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5844" name="Rectangle 4"/>
          <p:cNvSpPr>
            <a:spLocks noRo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245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0246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47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Arial" panose="020B0604020202020204" pitchFamily="34" charset="0"/>
              </a:defRPr>
            </a:lvl1pPr>
          </a:lstStyle>
          <a:p>
            <a:fld id="{0980F878-48C9-4315-B671-1AA91681F6C4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Arial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Arial" charset="0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Arial" charset="0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Arial" charset="0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Arial" charset="0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1203" name="Rectangle 3"/>
          <p:cNvSpPr>
            <a:spLocks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395" name="Rectangle 3"/>
          <p:cNvSpPr>
            <a:spLocks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0419" name="Rectangle 3"/>
          <p:cNvSpPr>
            <a:spLocks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1443" name="Rectangle 3"/>
          <p:cNvSpPr>
            <a:spLocks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2467" name="Rectangle 3"/>
          <p:cNvSpPr>
            <a:spLocks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3491" name="Rectangle 3"/>
          <p:cNvSpPr>
            <a:spLocks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4515" name="Rectangle 3"/>
          <p:cNvSpPr>
            <a:spLocks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5539" name="Rectangle 3"/>
          <p:cNvSpPr>
            <a:spLocks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6563" name="Rectangle 3"/>
          <p:cNvSpPr>
            <a:spLocks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7587" name="Rectangle 3"/>
          <p:cNvSpPr>
            <a:spLocks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8611" name="Rectangle 3"/>
          <p:cNvSpPr>
            <a:spLocks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227" name="Rectangle 3"/>
          <p:cNvSpPr>
            <a:spLocks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635" name="Rectangle 3"/>
          <p:cNvSpPr>
            <a:spLocks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0659" name="Rectangle 3"/>
          <p:cNvSpPr>
            <a:spLocks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1683" name="Rectangle 3"/>
          <p:cNvSpPr>
            <a:spLocks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2707" name="Rectangle 3"/>
          <p:cNvSpPr>
            <a:spLocks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3731" name="Rectangle 3"/>
          <p:cNvSpPr>
            <a:spLocks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4755" name="Rectangle 3"/>
          <p:cNvSpPr>
            <a:spLocks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6803" name="Rectangle 3"/>
          <p:cNvSpPr>
            <a:spLocks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7827" name="Rectangle 3"/>
          <p:cNvSpPr>
            <a:spLocks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8851" name="Rectangle 3"/>
          <p:cNvSpPr>
            <a:spLocks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9875" name="Rectangle 3"/>
          <p:cNvSpPr>
            <a:spLocks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3251" name="Rectangle 3"/>
          <p:cNvSpPr>
            <a:spLocks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0899" name="Rectangle 3"/>
          <p:cNvSpPr>
            <a:spLocks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7"/>
          <p:cNvSpPr txBox="1">
            <a:spLocks noGrp="1"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miter lim="800000"/>
            <a:headEnd/>
            <a:tailEnd/>
          </a:ln>
        </p:spPr>
        <p:txBody>
          <a:bodyPr anchor="b"/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algn="r" eaLnBrk="1" hangingPunct="1"/>
            <a:fld id="{2DD15195-6E28-4E7D-8F9E-3EE81026F38C}" type="slidenum">
              <a:rPr lang="en-US" altLang="en-US" sz="1200">
                <a:latin typeface="Calibri" panose="020F0502020204030204" pitchFamily="34" charset="0"/>
              </a:rPr>
              <a:pPr algn="r" eaLnBrk="1" hangingPunct="1"/>
              <a:t>31</a:t>
            </a:fld>
            <a:endParaRPr lang="en-US" altLang="en-US" sz="1200">
              <a:latin typeface="Calibri" panose="020F0502020204030204" pitchFamily="34" charset="0"/>
            </a:endParaRPr>
          </a:p>
        </p:txBody>
      </p:sp>
      <p:sp>
        <p:nvSpPr>
          <p:cNvPr id="839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39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>
              <a:spcBef>
                <a:spcPct val="0"/>
              </a:spcBef>
            </a:pPr>
            <a:endParaRPr lang="en-US" alt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1923" name="Rectangle 3"/>
          <p:cNvSpPr>
            <a:spLocks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4275" name="Rectangle 3"/>
          <p:cNvSpPr>
            <a:spLocks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7"/>
          <p:cNvSpPr txBox="1">
            <a:spLocks noGrp="1"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miter lim="800000"/>
            <a:headEnd/>
            <a:tailEnd/>
          </a:ln>
        </p:spPr>
        <p:txBody>
          <a:bodyPr anchor="b"/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algn="r" eaLnBrk="1" hangingPunct="1"/>
            <a:fld id="{DBBA2455-561B-478D-96E1-67A14AC7D7E1}" type="slidenum">
              <a:rPr lang="en-US" altLang="en-US" sz="1200">
                <a:latin typeface="Calibri" panose="020F0502020204030204" pitchFamily="34" charset="0"/>
              </a:rPr>
              <a:pPr algn="r" eaLnBrk="1" hangingPunct="1"/>
              <a:t>5</a:t>
            </a:fld>
            <a:endParaRPr lang="en-US" altLang="en-US" sz="1200">
              <a:latin typeface="Calibri" panose="020F0502020204030204" pitchFamily="34" charset="0"/>
            </a:endParaRPr>
          </a:p>
        </p:txBody>
      </p:sp>
      <p:sp>
        <p:nvSpPr>
          <p:cNvPr id="860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60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>
              <a:spcBef>
                <a:spcPct val="0"/>
              </a:spcBef>
            </a:pPr>
            <a:endParaRPr lang="en-US" alt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299" name="Rectangle 3"/>
          <p:cNvSpPr>
            <a:spLocks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6323" name="Rectangle 3"/>
          <p:cNvSpPr>
            <a:spLocks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7347" name="Rectangle 3"/>
          <p:cNvSpPr>
            <a:spLocks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8371" name="Rectangle 3"/>
          <p:cNvSpPr>
            <a:spLocks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22EE712-C641-4006-BFD4-C78551BEAF0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0509946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FA36E55-1BEF-4223-AD6D-696370373B1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0680534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E9FC860-5C1D-4E09-A8C0-9647B71AE7F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1588008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E61E7E1-EDCD-4D0F-B42F-D681BD87325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4121112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95EF63E-C07C-4374-A848-E391909B076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5338276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48D1CED-2C09-4AB4-8B0F-9327285B672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6663180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24298DB-FFA3-4ED5-A48B-5D9BF4ED484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0662552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6E1FB56-DDBE-495A-A239-8ADD6EA2A5E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8582201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1355A46-9468-4370-9999-3D351BC2EB0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4890205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9448762-AA3B-42E1-846E-5330305CB35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6654457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B7493E0-51DD-4F83-B662-3E1E77B1077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4152533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563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63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+mn-lt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63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Arial" panose="020B0604020202020204" pitchFamily="34" charset="0"/>
              </a:defRPr>
            </a:lvl1pPr>
          </a:lstStyle>
          <a:p>
            <a:fld id="{53375F22-98F4-4F36-A392-85FCDDE30CBE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75" r:id="rId1"/>
    <p:sldLayoutId id="2147483674" r:id="rId2"/>
    <p:sldLayoutId id="2147483673" r:id="rId3"/>
    <p:sldLayoutId id="2147483672" r:id="rId4"/>
    <p:sldLayoutId id="2147483671" r:id="rId5"/>
    <p:sldLayoutId id="2147483670" r:id="rId6"/>
    <p:sldLayoutId id="2147483669" r:id="rId7"/>
    <p:sldLayoutId id="2147483668" r:id="rId8"/>
    <p:sldLayoutId id="2147483667" r:id="rId9"/>
    <p:sldLayoutId id="2147483666" r:id="rId10"/>
    <p:sldLayoutId id="214748366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gif"/><Relationship Id="rId3" Type="http://schemas.openxmlformats.org/officeDocument/2006/relationships/image" Target="../media/image1.wmf"/><Relationship Id="rId7" Type="http://schemas.openxmlformats.org/officeDocument/2006/relationships/image" Target="../media/image5.wm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gif"/><Relationship Id="rId5" Type="http://schemas.openxmlformats.org/officeDocument/2006/relationships/image" Target="../media/image3.wmf"/><Relationship Id="rId4" Type="http://schemas.openxmlformats.org/officeDocument/2006/relationships/image" Target="../media/image2.wmf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jpeg"/><Relationship Id="rId13" Type="http://schemas.openxmlformats.org/officeDocument/2006/relationships/image" Target="../media/image19.jpeg"/><Relationship Id="rId3" Type="http://schemas.openxmlformats.org/officeDocument/2006/relationships/notesSlide" Target="../notesSlides/notesSlide10.xml"/><Relationship Id="rId7" Type="http://schemas.openxmlformats.org/officeDocument/2006/relationships/image" Target="../media/image2.wmf"/><Relationship Id="rId12" Type="http://schemas.openxmlformats.org/officeDocument/2006/relationships/hyperlink" Target="http://www.google.com.vn/imgres?imgurl=http://i100.photobucket.com/albums/m5/tranquocdu1983/aobaba1.jpg&amp;imgrefurl=http://www.vietnamsingle.com/f_view.asp%3FCID%3D1901%26QID%3D43680&amp;usg=__lOyp3AbD-kudG3iz5NeLBA09gok=&amp;h=600&amp;w=400&amp;sz=91&amp;hl=vi&amp;start=5&amp;zoom=1&amp;tbnid=YzQ7plwTCeoMaM:&amp;tbnh=135&amp;tbnw=90&amp;prev=/images%3Fq%3Ddan%2Btoc%2Bkinh%26um%3D1%26hl%3Dvi%26rlz%3D1T4RNSN_enVN399VN399%26tbs%3Disch:1&amp;um=1&amp;itbs=1" TargetMode="Externa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7.vml"/><Relationship Id="rId6" Type="http://schemas.openxmlformats.org/officeDocument/2006/relationships/image" Target="../media/image7.wmf"/><Relationship Id="rId11" Type="http://schemas.openxmlformats.org/officeDocument/2006/relationships/image" Target="../media/image18.jpeg"/><Relationship Id="rId5" Type="http://schemas.openxmlformats.org/officeDocument/2006/relationships/oleObject" Target="../embeddings/oleObject7.bin"/><Relationship Id="rId10" Type="http://schemas.openxmlformats.org/officeDocument/2006/relationships/image" Target="../media/image17.jpeg"/><Relationship Id="rId4" Type="http://schemas.openxmlformats.org/officeDocument/2006/relationships/image" Target="../media/image8.png"/><Relationship Id="rId9" Type="http://schemas.openxmlformats.org/officeDocument/2006/relationships/hyperlink" Target="http://www.google.com.vn/imgres?imgurl=http://www.baodientusonla.com.vn/images/12dantoc/tay/2cc.jpg&amp;imgrefurl=http://www.baodientusonla.com.vn/images/12dantoc/dantoctay.asp&amp;usg=__B_D2XRjdAo9ntm68LghEXiw87Us=&amp;h=472&amp;w=300&amp;sz=142&amp;hl=vi&amp;start=2&amp;zoom=1&amp;tbnid=_2QjWCwirkpfVM:&amp;tbnh=129&amp;tbnw=82&amp;prev=/images%3Fq%3Ddan%2Btoc%2Btay%26um%3D1%26hl%3Dvi%26rlz%3D1T4RNSN_enVN399VN399%26tbs%3Disch:1&amp;um=1&amp;itbs=1" TargetMode="Externa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8.vml"/><Relationship Id="rId6" Type="http://schemas.openxmlformats.org/officeDocument/2006/relationships/image" Target="../media/image7.wmf"/><Relationship Id="rId5" Type="http://schemas.openxmlformats.org/officeDocument/2006/relationships/oleObject" Target="../embeddings/oleObject8.bin"/><Relationship Id="rId4" Type="http://schemas.openxmlformats.org/officeDocument/2006/relationships/image" Target="../media/image8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9.vml"/><Relationship Id="rId6" Type="http://schemas.openxmlformats.org/officeDocument/2006/relationships/image" Target="../media/image7.wmf"/><Relationship Id="rId5" Type="http://schemas.openxmlformats.org/officeDocument/2006/relationships/oleObject" Target="../embeddings/oleObject9.bin"/><Relationship Id="rId4" Type="http://schemas.openxmlformats.org/officeDocument/2006/relationships/image" Target="../media/image8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jpeg"/><Relationship Id="rId3" Type="http://schemas.openxmlformats.org/officeDocument/2006/relationships/notesSlide" Target="../notesSlides/notesSlide13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0.vml"/><Relationship Id="rId6" Type="http://schemas.openxmlformats.org/officeDocument/2006/relationships/image" Target="../media/image7.wmf"/><Relationship Id="rId5" Type="http://schemas.openxmlformats.org/officeDocument/2006/relationships/oleObject" Target="../embeddings/oleObject10.bin"/><Relationship Id="rId4" Type="http://schemas.openxmlformats.org/officeDocument/2006/relationships/image" Target="../media/image8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4.jpeg"/><Relationship Id="rId5" Type="http://schemas.openxmlformats.org/officeDocument/2006/relationships/image" Target="../media/image23.jpeg"/><Relationship Id="rId4" Type="http://schemas.openxmlformats.org/officeDocument/2006/relationships/image" Target="../media/image22.jpe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jpeg"/><Relationship Id="rId3" Type="http://schemas.openxmlformats.org/officeDocument/2006/relationships/notesSlide" Target="../notesSlides/notesSlide15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1.vml"/><Relationship Id="rId6" Type="http://schemas.openxmlformats.org/officeDocument/2006/relationships/image" Target="../media/image7.wmf"/><Relationship Id="rId11" Type="http://schemas.openxmlformats.org/officeDocument/2006/relationships/image" Target="../media/image22.jpeg"/><Relationship Id="rId5" Type="http://schemas.openxmlformats.org/officeDocument/2006/relationships/oleObject" Target="../embeddings/oleObject11.bin"/><Relationship Id="rId10" Type="http://schemas.openxmlformats.org/officeDocument/2006/relationships/image" Target="../media/image27.jpeg"/><Relationship Id="rId4" Type="http://schemas.openxmlformats.org/officeDocument/2006/relationships/image" Target="../media/image8.png"/><Relationship Id="rId9" Type="http://schemas.openxmlformats.org/officeDocument/2006/relationships/image" Target="../media/image26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2.vml"/><Relationship Id="rId6" Type="http://schemas.openxmlformats.org/officeDocument/2006/relationships/image" Target="../media/image7.wmf"/><Relationship Id="rId5" Type="http://schemas.openxmlformats.org/officeDocument/2006/relationships/oleObject" Target="../embeddings/oleObject12.bin"/><Relationship Id="rId4" Type="http://schemas.openxmlformats.org/officeDocument/2006/relationships/image" Target="../media/image8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jpeg"/><Relationship Id="rId3" Type="http://schemas.openxmlformats.org/officeDocument/2006/relationships/notesSlide" Target="../notesSlides/notesSlide17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3.vml"/><Relationship Id="rId6" Type="http://schemas.openxmlformats.org/officeDocument/2006/relationships/image" Target="../media/image7.wmf"/><Relationship Id="rId5" Type="http://schemas.openxmlformats.org/officeDocument/2006/relationships/oleObject" Target="../embeddings/oleObject13.bin"/><Relationship Id="rId4" Type="http://schemas.openxmlformats.org/officeDocument/2006/relationships/image" Target="../media/image8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14.vml"/><Relationship Id="rId6" Type="http://schemas.openxmlformats.org/officeDocument/2006/relationships/image" Target="../media/image7.wmf"/><Relationship Id="rId5" Type="http://schemas.openxmlformats.org/officeDocument/2006/relationships/oleObject" Target="../embeddings/oleObject14.bin"/><Relationship Id="rId4" Type="http://schemas.openxmlformats.org/officeDocument/2006/relationships/image" Target="../media/image8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hyperlink" Target="http://www.google.com.vn/imgres?imgurl=http://image.tin247.com/vietnamnet/080920033344-730-560.jpg&amp;imgrefurl=http://www.tin247.com/nguoi_dep_miet_vuon_vao_chung_ket_hh_cac_dan_toc_vn-8-21228843.html&amp;usg=__6LMKoo0XtqUiHtGNd7xJ1V0msVQ=&amp;h=601&amp;w=400&amp;sz=29&amp;hl=vi&amp;start=8&amp;zoom=1&amp;tbnid=fF_TDvj4AUZX7M:&amp;tbnh=135&amp;tbnw=90&amp;prev=/images%3Fq%3Ddan%2Btoc%2Bgia%2Brai%26um%3D1%26hl%3Dvi%26sa%3DN%26rlz%3D1T4RNSN_enVN399VN399%26tbs%3Disch:1&amp;um=1&amp;itbs=1" TargetMode="External"/><Relationship Id="rId7" Type="http://schemas.openxmlformats.org/officeDocument/2006/relationships/image" Target="../media/image30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9.jpeg"/><Relationship Id="rId5" Type="http://schemas.openxmlformats.org/officeDocument/2006/relationships/image" Target="../media/image14.jpeg"/><Relationship Id="rId4" Type="http://schemas.openxmlformats.org/officeDocument/2006/relationships/image" Target="../media/image12.jpe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7.wmf"/><Relationship Id="rId5" Type="http://schemas.openxmlformats.org/officeDocument/2006/relationships/oleObject" Target="../embeddings/oleObject1.bin"/><Relationship Id="rId4" Type="http://schemas.openxmlformats.org/officeDocument/2006/relationships/image" Target="../media/image8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4.jpeg"/><Relationship Id="rId5" Type="http://schemas.openxmlformats.org/officeDocument/2006/relationships/image" Target="../media/image33.jpeg"/><Relationship Id="rId4" Type="http://schemas.openxmlformats.org/officeDocument/2006/relationships/image" Target="../media/image32.jpe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jpeg"/><Relationship Id="rId3" Type="http://schemas.openxmlformats.org/officeDocument/2006/relationships/notesSlide" Target="../notesSlides/notesSlide21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5.vml"/><Relationship Id="rId6" Type="http://schemas.openxmlformats.org/officeDocument/2006/relationships/image" Target="../media/image7.wmf"/><Relationship Id="rId5" Type="http://schemas.openxmlformats.org/officeDocument/2006/relationships/oleObject" Target="../embeddings/oleObject15.bin"/><Relationship Id="rId4" Type="http://schemas.openxmlformats.org/officeDocument/2006/relationships/image" Target="../media/image8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2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6.vml"/><Relationship Id="rId6" Type="http://schemas.openxmlformats.org/officeDocument/2006/relationships/image" Target="../media/image7.wmf"/><Relationship Id="rId5" Type="http://schemas.openxmlformats.org/officeDocument/2006/relationships/oleObject" Target="../embeddings/oleObject16.bin"/><Relationship Id="rId4" Type="http://schemas.openxmlformats.org/officeDocument/2006/relationships/image" Target="../media/image8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hyperlink" Target="http://www.google.com.vn/imgres?imgurl=http://www.skhcndaklak.gov.vn/Portals/0/Images/cchieng/12cchieng.JPG&amp;imgrefurl=http://www.skhcndaklak.gov.vn/Tint%25E1%25BB%25A9c/Tin%25C4%2591iaph%25C6%25B0%25C6%25A1ng/tabid/135/ChannelId/5/ItemId/117/Default.aspx&amp;usg=__WBYBGgImwdiZn3suK2nU9eUvTXY=&amp;h=752&amp;w=1134&amp;sz=886&amp;hl=vi&amp;start=5&amp;zoom=1&amp;tbnid=2MqwB70BHDLI_M:&amp;tbnh=99&amp;tbnw=150&amp;prev=/images%3Fq%3Dle%2Bhoi%2Bcong%2Bchieng%26um%3D1%26hl%3Dvi%26sa%3DG%26rlz%3D1T4RNSN_enVN399VN399%26tbs%3Disch:1&amp;um=1&amp;itbs=1" TargetMode="External"/><Relationship Id="rId13" Type="http://schemas.openxmlformats.org/officeDocument/2006/relationships/image" Target="../media/image38.jpeg"/><Relationship Id="rId3" Type="http://schemas.openxmlformats.org/officeDocument/2006/relationships/notesSlide" Target="../notesSlides/notesSlide23.xml"/><Relationship Id="rId7" Type="http://schemas.openxmlformats.org/officeDocument/2006/relationships/image" Target="../media/image2.wmf"/><Relationship Id="rId12" Type="http://schemas.openxmlformats.org/officeDocument/2006/relationships/image" Target="../media/image37.jpe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7.vml"/><Relationship Id="rId6" Type="http://schemas.openxmlformats.org/officeDocument/2006/relationships/image" Target="../media/image7.wmf"/><Relationship Id="rId11" Type="http://schemas.openxmlformats.org/officeDocument/2006/relationships/image" Target="../media/image36.jpeg"/><Relationship Id="rId5" Type="http://schemas.openxmlformats.org/officeDocument/2006/relationships/oleObject" Target="../embeddings/oleObject17.bin"/><Relationship Id="rId10" Type="http://schemas.openxmlformats.org/officeDocument/2006/relationships/hyperlink" Target="http://www.google.com.vn/imgres?imgurl=http://bee.net.vn/dataimages/200906/original/images37022_115968.jpg&amp;imgrefurl=http://bee.net.vn/channel/2046/2009/06/1711324/&amp;usg=__-mhd-IZ3Ugbz8rtRvZJnBjmfC8g=&amp;h=300&amp;w=400&amp;sz=22&amp;hl=vi&amp;start=15&amp;zoom=1&amp;tbnid=7XDR-cGHZ3ibdM:&amp;tbnh=93&amp;tbnw=124&amp;prev=/images%3Fq%3Dle%2Bhoi%2Bcong%2Bchieng%26um%3D1%26hl%3Dvi%26sa%3DG%26rlz%3D1T4RNSN_enVN399VN399%26tbs%3Disch:1&amp;um=1&amp;itbs=1" TargetMode="External"/><Relationship Id="rId4" Type="http://schemas.openxmlformats.org/officeDocument/2006/relationships/image" Target="../media/image8.png"/><Relationship Id="rId9" Type="http://schemas.openxmlformats.org/officeDocument/2006/relationships/image" Target="../media/image35.jpe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jpeg"/><Relationship Id="rId3" Type="http://schemas.openxmlformats.org/officeDocument/2006/relationships/image" Target="../media/image39.jpeg"/><Relationship Id="rId7" Type="http://schemas.openxmlformats.org/officeDocument/2006/relationships/hyperlink" Target="http://www.google.com.vn/imgres?imgurl=http://dangcongsan.vn/admin/Upload/News/2009/11/LE%2520MUNG%2520LUA%2520MOI.jpg&amp;imgrefurl=http://www.cpv.org.vn/cpv/Modules/News/NewsDetail.aspx%3Fco_id%3D30424%26cn_id%3D372586&amp;usg=__7ViIRhPySBg3aKXYGBAGVhqgamE=&amp;h=300&amp;w=450&amp;sz=58&amp;hl=vi&amp;start=4&amp;zoom=1&amp;tbnid=9mTfuum7rYJs5M:&amp;tbnh=85&amp;tbnw=127&amp;prev=/images%3Fq%3Dle%2Ban%2Bcom%2Bmoi%26um%3D1%26hl%3Dvi%26sa%3DN%26rlz%3D1T4RNSN_enVN399VN399%26tbs%3Disch:1&amp;um=1&amp;itbs=1" TargetMode="External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1.jpeg"/><Relationship Id="rId5" Type="http://schemas.openxmlformats.org/officeDocument/2006/relationships/hyperlink" Target="http://www.google.com.vn/imgres?imgurl=http://honvietquochoc.com.vn/getfile/7bbb3a1c-ba31-4027-95a0-c8a67ec086f8/Le-an-com-moi.aspx&amp;imgrefurl=http://honvietquochoc.com.vn/Van-hoa/Dan-toc-thieu-so/Le-an-com-moi-cua-nguoi-Ede.aspx&amp;usg=__jHgzGdEZZuvGsrfq12UjZxi8qPc=&amp;h=287&amp;w=400&amp;sz=30&amp;hl=vi&amp;start=1&amp;zoom=1&amp;tbnid=B-04ns_Y_9MOeM:&amp;tbnh=89&amp;tbnw=124&amp;prev=/images%3Fq%3Dle%2Ban%2Bcom%2Bmoi%26um%3D1%26hl%3Dvi%26sa%3DN%26rlz%3D1T4RNSN_enVN399VN399%26tbs%3Disch:1&amp;um=1&amp;itbs=1" TargetMode="External"/><Relationship Id="rId4" Type="http://schemas.openxmlformats.org/officeDocument/2006/relationships/image" Target="../media/image40.jpe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5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8.vml"/><Relationship Id="rId6" Type="http://schemas.openxmlformats.org/officeDocument/2006/relationships/image" Target="../media/image7.wmf"/><Relationship Id="rId5" Type="http://schemas.openxmlformats.org/officeDocument/2006/relationships/oleObject" Target="../embeddings/oleObject18.bin"/><Relationship Id="rId4" Type="http://schemas.openxmlformats.org/officeDocument/2006/relationships/image" Target="../media/image8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hyperlink" Target="http://www.google.com.vn/imgres?imgurl=http://i298.photobucket.com/albums/mm254/xuki87/Meovang010.jpg&amp;imgrefurl=http://www.123mua.com.vn/xem%3Fsp%3DePZbVPaOED&amp;usg=__uPNiOxYJ9iKamFl3Rij8ryyB-SU=&amp;h=1024&amp;w=768&amp;sz=88&amp;hl=vi&amp;start=6&amp;zoom=1&amp;tbnid=xaf75mpliYzcqM:&amp;tbnh=150&amp;tbnw=113&amp;prev=/images%3Fq%3Ddan%2Bto%2Brung%26um%3D1%26hl%3Dvi%26rlz%3D1T4RNSN_enVN399VN399%26tbs%3Disch:1&amp;um=1&amp;itbs=1" TargetMode="External"/><Relationship Id="rId13" Type="http://schemas.openxmlformats.org/officeDocument/2006/relationships/hyperlink" Target="http://www.google.com.vn/imgres?imgurl=http://www.hanhtrinhviet.com.vn/UpLoads_BaiViet/upload/CongChiengTayNguyen03.jpg&amp;imgrefurl=http://hanhtrinhviet.com.vn/xemthongtindulich/%3FIDT%3D23%26IDN%3D66%26.%3Dcong-chieng-tay-nguyen&amp;usg=__UTcs9-1OvJjcB8YnfMlvZkKchMQ=&amp;h=334&amp;w=450&amp;sz=48&amp;hl=vi&amp;start=1&amp;zoom=1&amp;tbnid=WeUN73EovNuY-M:&amp;tbnh=94&amp;tbnw=127&amp;prev=/images%3Fq%3Dcong%2Bchieng%2Btay%2Bnguyen%26um%3D1%26hl%3Dvi%26sa%3DN%26rlz%3D1T4RNSN_enVN399VN399%26tbs%3Disch:1&amp;um=1&amp;itbs=1" TargetMode="External"/><Relationship Id="rId18" Type="http://schemas.openxmlformats.org/officeDocument/2006/relationships/hyperlink" Target="http://www.google.com.vn/imgres?imgurl=http://d2.violet.vn/uploads/thumbnails/blog/2431/entrythumb/1087942.jpg&amp;imgrefurl=http://huuthanh1972.violet.vn/entry/list/cat_id/1153891&amp;usg=__StHdTIQgGDNX_wuMR7vxbPqDliw=&amp;h=144&amp;w=150&amp;sz=27&amp;hl=vi&amp;start=12&amp;zoom=1&amp;tbnid=quCyZmLvwl-5NM:&amp;tbnh=92&amp;tbnw=96&amp;prev=/images%3Fq%3Ddan%2Bkrong-put%26um%3D1%26hl%3Dvi%26sa%3DN%26rlz%3D1T4RNSN_enVN399VN399%26tbs%3Disch:1&amp;um=1&amp;itbs=1" TargetMode="External"/><Relationship Id="rId3" Type="http://schemas.openxmlformats.org/officeDocument/2006/relationships/notesSlide" Target="../notesSlides/notesSlide26.xml"/><Relationship Id="rId21" Type="http://schemas.openxmlformats.org/officeDocument/2006/relationships/image" Target="../media/image50.jpeg"/><Relationship Id="rId7" Type="http://schemas.openxmlformats.org/officeDocument/2006/relationships/image" Target="../media/image2.wmf"/><Relationship Id="rId12" Type="http://schemas.openxmlformats.org/officeDocument/2006/relationships/image" Target="../media/image45.jpeg"/><Relationship Id="rId17" Type="http://schemas.openxmlformats.org/officeDocument/2006/relationships/image" Target="../media/image48.jpeg"/><Relationship Id="rId2" Type="http://schemas.openxmlformats.org/officeDocument/2006/relationships/slideLayout" Target="../slideLayouts/slideLayout2.xml"/><Relationship Id="rId16" Type="http://schemas.openxmlformats.org/officeDocument/2006/relationships/hyperlink" Target="http://www.google.com.vn/imgres?imgurl=http://www.idecaf.gov.vn/dulieu/khamphavanhoa/dan%2520da.jpg&amp;imgrefurl=http://www.idecaf.gov.vn/detail.php%3Flang%3Dvi%26id%3D7%26conid%3D27%26ndid%3D595%26p%3Dnews&amp;usg=__qzgCR17VDNt-5S6ipHiImOkmJKI=&amp;h=251&amp;w=400&amp;sz=28&amp;hl=vi&amp;start=1&amp;zoom=1&amp;tbnid=yycarYGT7nS_bM:&amp;tbnh=78&amp;tbnw=124&amp;prev=/images%3Fq%3Ddan%2Bda%26um%3D1%26hl%3Dvi%26rlz%3D1T4RNSN_enVN399VN399%26tbs%3Disch:1&amp;um=1&amp;itbs=1" TargetMode="External"/><Relationship Id="rId20" Type="http://schemas.openxmlformats.org/officeDocument/2006/relationships/hyperlink" Target="http://www.google.com.vn/imgres?imgurl=http://i282.photobucket.com/albums/kk259/nguyenvanquoc/DANKRONG-PUT.jpg&amp;imgrefurl=http://bongmac.vnweblogs.com/post/18720/251264&amp;usg=__YsscJAPlsj1eoamSaJP7iTQpQsQ=&amp;h=300&amp;w=400&amp;sz=34&amp;hl=vi&amp;start=3&amp;zoom=1&amp;tbnid=0V6STH6wEq4uDM:&amp;tbnh=93&amp;tbnw=124&amp;prev=/images%3Fq%3Ddan%2Bkrong-put%26um%3D1%26hl%3Dvi%26sa%3DN%26rlz%3D1T4RNSN_enVN399VN399%26tbs%3Disch:1&amp;um=1&amp;itbs=1" TargetMode="External"/><Relationship Id="rId1" Type="http://schemas.openxmlformats.org/officeDocument/2006/relationships/vmlDrawing" Target="../drawings/vmlDrawing19.vml"/><Relationship Id="rId6" Type="http://schemas.openxmlformats.org/officeDocument/2006/relationships/image" Target="../media/image7.wmf"/><Relationship Id="rId11" Type="http://schemas.openxmlformats.org/officeDocument/2006/relationships/image" Target="../media/image44.jpeg"/><Relationship Id="rId5" Type="http://schemas.openxmlformats.org/officeDocument/2006/relationships/oleObject" Target="../embeddings/oleObject19.bin"/><Relationship Id="rId15" Type="http://schemas.openxmlformats.org/officeDocument/2006/relationships/image" Target="../media/image47.png"/><Relationship Id="rId10" Type="http://schemas.openxmlformats.org/officeDocument/2006/relationships/hyperlink" Target="http://www.google.com.vn/imgres?imgurl=http://s1.60s.com.vn/image/22009/22/NLD_3754.jpg&amp;imgrefurl=http://60s.com.vn/index/1971388/22022009.aspx&amp;usg=__OxlRUxoFCWAOdqV76o24y4IN7Bs=&amp;h=300&amp;w=400&amp;sz=52&amp;hl=vi&amp;start=7&amp;zoom=1&amp;tbnid=0D1odzv0GE-a8M:&amp;tbnh=93&amp;tbnw=124&amp;prev=/images%3Fq%3Ddan%2Bto%2Brung%26um%3D1%26hl%3Dvi%26rlz%3D1T4RNSN_enVN399VN399%26tbs%3Disch:1&amp;um=1&amp;itbs=1" TargetMode="External"/><Relationship Id="rId19" Type="http://schemas.openxmlformats.org/officeDocument/2006/relationships/image" Target="../media/image49.jpeg"/><Relationship Id="rId4" Type="http://schemas.openxmlformats.org/officeDocument/2006/relationships/image" Target="../media/image8.png"/><Relationship Id="rId9" Type="http://schemas.openxmlformats.org/officeDocument/2006/relationships/image" Target="../media/image43.jpeg"/><Relationship Id="rId14" Type="http://schemas.openxmlformats.org/officeDocument/2006/relationships/image" Target="../media/image46.jpe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7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0.vml"/><Relationship Id="rId6" Type="http://schemas.openxmlformats.org/officeDocument/2006/relationships/image" Target="../media/image7.wmf"/><Relationship Id="rId5" Type="http://schemas.openxmlformats.org/officeDocument/2006/relationships/oleObject" Target="../embeddings/oleObject20.bin"/><Relationship Id="rId4" Type="http://schemas.openxmlformats.org/officeDocument/2006/relationships/image" Target="../media/image8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8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1.vml"/><Relationship Id="rId6" Type="http://schemas.openxmlformats.org/officeDocument/2006/relationships/image" Target="../media/image7.wmf"/><Relationship Id="rId5" Type="http://schemas.openxmlformats.org/officeDocument/2006/relationships/oleObject" Target="../embeddings/oleObject21.bin"/><Relationship Id="rId4" Type="http://schemas.openxmlformats.org/officeDocument/2006/relationships/image" Target="../media/image8.png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0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2.vml"/><Relationship Id="rId6" Type="http://schemas.openxmlformats.org/officeDocument/2006/relationships/image" Target="../media/image7.wmf"/><Relationship Id="rId5" Type="http://schemas.openxmlformats.org/officeDocument/2006/relationships/oleObject" Target="../embeddings/oleObject22.bin"/><Relationship Id="rId4" Type="http://schemas.openxmlformats.org/officeDocument/2006/relationships/image" Target="../media/image8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1.xml"/><Relationship Id="rId2" Type="http://schemas.openxmlformats.org/officeDocument/2006/relationships/slideLayout" Target="../slideLayouts/slideLayout7.xml"/><Relationship Id="rId1" Type="http://schemas.openxmlformats.org/officeDocument/2006/relationships/video" Target="file:///C:\Documents%20and%20Settings\administrato\Desktop\Dia%20ly%204\New%20Folder\Bai%206.%20Mot%20so%20dan%20toc%20o%20Tay%20Nguyen\Le%20hoi%20dam%20trau.mpg" TargetMode="External"/><Relationship Id="rId5" Type="http://schemas.openxmlformats.org/officeDocument/2006/relationships/image" Target="../media/image51.png"/><Relationship Id="rId4" Type="http://schemas.openxmlformats.org/officeDocument/2006/relationships/image" Target="../media/image10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2.xml"/><Relationship Id="rId7" Type="http://schemas.openxmlformats.org/officeDocument/2006/relationships/image" Target="../media/image53.gi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3.vml"/><Relationship Id="rId6" Type="http://schemas.openxmlformats.org/officeDocument/2006/relationships/image" Target="../media/image7.wmf"/><Relationship Id="rId5" Type="http://schemas.openxmlformats.org/officeDocument/2006/relationships/oleObject" Target="../embeddings/oleObject23.bin"/><Relationship Id="rId4" Type="http://schemas.openxmlformats.org/officeDocument/2006/relationships/image" Target="../media/image52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7.wmf"/><Relationship Id="rId5" Type="http://schemas.openxmlformats.org/officeDocument/2006/relationships/oleObject" Target="../embeddings/oleObject2.bin"/><Relationship Id="rId4" Type="http://schemas.openxmlformats.org/officeDocument/2006/relationships/image" Target="../media/image8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7.xml"/><Relationship Id="rId1" Type="http://schemas.openxmlformats.org/officeDocument/2006/relationships/video" Target="file:///C:\Documents%20and%20Settings\administrato\Desktop\Dia%20ly%204\New%20Folder\Bai%206.%20Mot%20so%20dan%20toc%20o%20Tay%20Nguyen\Le%20hoi%20van%20hoa%20.mpg" TargetMode="External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3.vml"/><Relationship Id="rId6" Type="http://schemas.openxmlformats.org/officeDocument/2006/relationships/image" Target="../media/image7.wmf"/><Relationship Id="rId5" Type="http://schemas.openxmlformats.org/officeDocument/2006/relationships/oleObject" Target="../embeddings/oleObject3.bin"/><Relationship Id="rId4" Type="http://schemas.openxmlformats.org/officeDocument/2006/relationships/image" Target="../media/image8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hyperlink" Target="http://www.google.com.vn/imgres?imgurl=http://image.tin247.com/vietnamnet/080920033344-730-560.jpg&amp;imgrefurl=http://www.tin247.com/nguoi_dep_miet_vuon_vao_chung_ket_hh_cac_dan_toc_vn-8-21228843.html&amp;usg=__6LMKoo0XtqUiHtGNd7xJ1V0msVQ=&amp;h=601&amp;w=400&amp;sz=29&amp;hl=vi&amp;start=8&amp;zoom=1&amp;tbnid=fF_TDvj4AUZX7M:&amp;tbnh=135&amp;tbnw=90&amp;prev=/images%3Fq%3Ddan%2Btoc%2Bgia%2Brai%26um%3D1%26hl%3Dvi%26sa%3DN%26rlz%3D1T4RNSN_enVN399VN399%26tbs%3Disch:1&amp;um=1&amp;itbs=1" TargetMode="External"/><Relationship Id="rId13" Type="http://schemas.openxmlformats.org/officeDocument/2006/relationships/image" Target="../media/image15.jpeg"/><Relationship Id="rId18" Type="http://schemas.openxmlformats.org/officeDocument/2006/relationships/hyperlink" Target="http://www.google.com.vn/imgres?imgurl=http://i100.photobucket.com/albums/m5/tranquocdu1983/aobaba1.jpg&amp;imgrefurl=http://www.vietnamsingle.com/f_view.asp%3FCID%3D1901%26QID%3D43680&amp;usg=__lOyp3AbD-kudG3iz5NeLBA09gok=&amp;h=600&amp;w=400&amp;sz=91&amp;hl=vi&amp;start=5&amp;zoom=1&amp;tbnid=YzQ7plwTCeoMaM:&amp;tbnh=135&amp;tbnw=90&amp;prev=/images%3Fq%3Ddan%2Btoc%2Bkinh%26um%3D1%26hl%3Dvi%26rlz%3D1T4RNSN_enVN399VN399%26tbs%3Disch:1&amp;um=1&amp;itbs=1" TargetMode="External"/><Relationship Id="rId3" Type="http://schemas.openxmlformats.org/officeDocument/2006/relationships/notesSlide" Target="../notesSlides/notesSlide7.xml"/><Relationship Id="rId7" Type="http://schemas.openxmlformats.org/officeDocument/2006/relationships/image" Target="../media/image2.wmf"/><Relationship Id="rId12" Type="http://schemas.openxmlformats.org/officeDocument/2006/relationships/hyperlink" Target="http://www.google.com.vn/imgres?imgurl=http://www.baoanhdatmui.vn/vcms/media/photos/2007/2/14.2/P8-9-10-X07-10.jpg&amp;imgrefurl=http://www.baoanhdatmui.vn/vcms/html/news_detail.php%3Fnid%3D3075&amp;usg=__GxHJlkg3Bc7jtAMUl8pztn2oAXQ=&amp;h=272&amp;w=355&amp;sz=30&amp;hl=vi&amp;start=6&amp;zoom=1&amp;tbnid=Pvk326ggviEeIM:&amp;tbnh=93&amp;tbnw=121&amp;prev=/images%3Fq%3Ddan%2Btoc%2Bba%2Bna%26um%3D1%26hl%3Dvi%26rlz%3D1T4RNSN_enVN399VN399%26tbs%3Disch:1&amp;um=1&amp;itbs=1" TargetMode="External"/><Relationship Id="rId17" Type="http://schemas.openxmlformats.org/officeDocument/2006/relationships/image" Target="../media/image18.jpeg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17.jpeg"/><Relationship Id="rId1" Type="http://schemas.openxmlformats.org/officeDocument/2006/relationships/vmlDrawing" Target="../drawings/vmlDrawing4.vml"/><Relationship Id="rId6" Type="http://schemas.openxmlformats.org/officeDocument/2006/relationships/image" Target="../media/image7.wmf"/><Relationship Id="rId11" Type="http://schemas.openxmlformats.org/officeDocument/2006/relationships/image" Target="../media/image14.jpeg"/><Relationship Id="rId5" Type="http://schemas.openxmlformats.org/officeDocument/2006/relationships/oleObject" Target="../embeddings/oleObject4.bin"/><Relationship Id="rId15" Type="http://schemas.openxmlformats.org/officeDocument/2006/relationships/hyperlink" Target="http://www.google.com.vn/imgres?imgurl=http://www.baodientusonla.com.vn/images/12dantoc/tay/2cc.jpg&amp;imgrefurl=http://www.baodientusonla.com.vn/images/12dantoc/dantoctay.asp&amp;usg=__B_D2XRjdAo9ntm68LghEXiw87Us=&amp;h=472&amp;w=300&amp;sz=142&amp;hl=vi&amp;start=2&amp;zoom=1&amp;tbnid=_2QjWCwirkpfVM:&amp;tbnh=129&amp;tbnw=82&amp;prev=/images%3Fq%3Ddan%2Btoc%2Btay%26um%3D1%26hl%3Dvi%26rlz%3D1T4RNSN_enVN399VN399%26tbs%3Disch:1&amp;um=1&amp;itbs=1" TargetMode="External"/><Relationship Id="rId10" Type="http://schemas.openxmlformats.org/officeDocument/2006/relationships/image" Target="../media/image13.jpeg"/><Relationship Id="rId19" Type="http://schemas.openxmlformats.org/officeDocument/2006/relationships/image" Target="../media/image19.jpeg"/><Relationship Id="rId4" Type="http://schemas.openxmlformats.org/officeDocument/2006/relationships/image" Target="../media/image8.png"/><Relationship Id="rId9" Type="http://schemas.openxmlformats.org/officeDocument/2006/relationships/image" Target="../media/image12.jpeg"/><Relationship Id="rId14" Type="http://schemas.openxmlformats.org/officeDocument/2006/relationships/image" Target="../media/image16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5.vml"/><Relationship Id="rId6" Type="http://schemas.openxmlformats.org/officeDocument/2006/relationships/image" Target="../media/image7.wmf"/><Relationship Id="rId5" Type="http://schemas.openxmlformats.org/officeDocument/2006/relationships/oleObject" Target="../embeddings/oleObject5.bin"/><Relationship Id="rId4" Type="http://schemas.openxmlformats.org/officeDocument/2006/relationships/image" Target="../media/image8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hyperlink" Target="http://www.google.com.vn/imgres?imgurl=http://image.tin247.com/vietnamnet/080920033344-730-560.jpg&amp;imgrefurl=http://www.tin247.com/nguoi_dep_miet_vuon_vao_chung_ket_hh_cac_dan_toc_vn-8-21228843.html&amp;usg=__6LMKoo0XtqUiHtGNd7xJ1V0msVQ=&amp;h=601&amp;w=400&amp;sz=29&amp;hl=vi&amp;start=8&amp;zoom=1&amp;tbnid=fF_TDvj4AUZX7M:&amp;tbnh=135&amp;tbnw=90&amp;prev=/images%3Fq%3Ddan%2Btoc%2Bgia%2Brai%26um%3D1%26hl%3Dvi%26sa%3DN%26rlz%3D1T4RNSN_enVN399VN399%26tbs%3Disch:1&amp;um=1&amp;itbs=1" TargetMode="External"/><Relationship Id="rId13" Type="http://schemas.openxmlformats.org/officeDocument/2006/relationships/image" Target="../media/image15.jpeg"/><Relationship Id="rId3" Type="http://schemas.openxmlformats.org/officeDocument/2006/relationships/notesSlide" Target="../notesSlides/notesSlide9.xml"/><Relationship Id="rId7" Type="http://schemas.openxmlformats.org/officeDocument/2006/relationships/image" Target="../media/image2.wmf"/><Relationship Id="rId12" Type="http://schemas.openxmlformats.org/officeDocument/2006/relationships/hyperlink" Target="http://www.google.com.vn/imgres?imgurl=http://www.baoanhdatmui.vn/vcms/media/photos/2007/2/14.2/P8-9-10-X07-10.jpg&amp;imgrefurl=http://www.baoanhdatmui.vn/vcms/html/news_detail.php%3Fnid%3D3075&amp;usg=__GxHJlkg3Bc7jtAMUl8pztn2oAXQ=&amp;h=272&amp;w=355&amp;sz=30&amp;hl=vi&amp;start=6&amp;zoom=1&amp;tbnid=Pvk326ggviEeIM:&amp;tbnh=93&amp;tbnw=121&amp;prev=/images%3Fq%3Ddan%2Btoc%2Bba%2Bna%26um%3D1%26hl%3Dvi%26rlz%3D1T4RNSN_enVN399VN399%26tbs%3Disch:1&amp;um=1&amp;itbs=1" TargetMode="Externa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6.vml"/><Relationship Id="rId6" Type="http://schemas.openxmlformats.org/officeDocument/2006/relationships/image" Target="../media/image7.wmf"/><Relationship Id="rId11" Type="http://schemas.openxmlformats.org/officeDocument/2006/relationships/image" Target="../media/image14.jpeg"/><Relationship Id="rId5" Type="http://schemas.openxmlformats.org/officeDocument/2006/relationships/oleObject" Target="../embeddings/oleObject6.bin"/><Relationship Id="rId10" Type="http://schemas.openxmlformats.org/officeDocument/2006/relationships/image" Target="../media/image13.jpeg"/><Relationship Id="rId4" Type="http://schemas.openxmlformats.org/officeDocument/2006/relationships/image" Target="../media/image8.png"/><Relationship Id="rId9" Type="http://schemas.openxmlformats.org/officeDocument/2006/relationships/image" Target="../media/image12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130" name="Picture 2" descr="BOOK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610799">
            <a:off x="152400" y="2292350"/>
            <a:ext cx="3429000" cy="1670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8131" name="WordArt 3"/>
          <p:cNvSpPr>
            <a:spLocks noChangeArrowheads="1" noChangeShapeType="1" noTextEdit="1"/>
          </p:cNvSpPr>
          <p:nvPr/>
        </p:nvSpPr>
        <p:spPr bwMode="auto">
          <a:xfrm rot="-1294192">
            <a:off x="762000" y="2655888"/>
            <a:ext cx="2225675" cy="381000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  <a:scene3d>
              <a:camera prst="legacyPerspectiveBottomRight">
                <a:rot lat="0" lon="21239999" rev="0"/>
              </a:camera>
              <a:lightRig rig="legacyHarsh3" dir="l"/>
            </a:scene3d>
            <a:sp3d extrusionH="430200" prstMaterial="legacyMatte">
              <a:extrusionClr>
                <a:srgbClr val="C0C0C0"/>
              </a:extrusionClr>
              <a:contourClr>
                <a:srgbClr val="FF0000"/>
              </a:contourClr>
            </a:sp3d>
          </a:bodyPr>
          <a:lstStyle/>
          <a:p>
            <a:endParaRPr lang="en-US" dirty="0"/>
          </a:p>
        </p:txBody>
      </p:sp>
      <p:pic>
        <p:nvPicPr>
          <p:cNvPr id="48132" name="Picture 4" descr="POINSET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" cy="12144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8133" name="Picture 5" descr="POINSET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5183188"/>
            <a:ext cx="1828800" cy="16748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8134" name="Picture 6" descr="Bellcoll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05800" y="-76200"/>
            <a:ext cx="838200" cy="7683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8135" name="Picture 7" descr="FIREWRK5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24400"/>
            <a:ext cx="1973263" cy="2133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8136" name="Picture 8" descr="image"/>
          <p:cNvPicPr>
            <a:picLocks noChangeAspect="1" noChangeArrowheads="1" noCrop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62600" y="5486400"/>
            <a:ext cx="9525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137" name="Picture 9" descr="image"/>
          <p:cNvPicPr>
            <a:picLocks noChangeAspect="1" noChangeArrowheads="1" noCrop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73775" y="5181600"/>
            <a:ext cx="11652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138" name="Picture 10" descr="image"/>
          <p:cNvPicPr>
            <a:picLocks noChangeAspect="1" noChangeArrowheads="1" noCrop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43700" y="5334000"/>
            <a:ext cx="9525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8139" name="WordArt 11"/>
          <p:cNvSpPr>
            <a:spLocks noChangeArrowheads="1" noChangeShapeType="1" noTextEdit="1"/>
          </p:cNvSpPr>
          <p:nvPr/>
        </p:nvSpPr>
        <p:spPr bwMode="auto">
          <a:xfrm>
            <a:off x="685800" y="685800"/>
            <a:ext cx="8153400" cy="2209800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Wave1">
              <a:avLst>
                <a:gd name="adj1" fmla="val 13005"/>
                <a:gd name="adj2" fmla="val 0"/>
              </a:avLst>
            </a:prstTxWarp>
          </a:bodyPr>
          <a:lstStyle/>
          <a:p>
            <a:r>
              <a:rPr lang="en-US" dirty="0" err="1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Nhiệt</a:t>
            </a:r>
            <a:r>
              <a:rPr lang="en-US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 </a:t>
            </a:r>
            <a:r>
              <a:rPr lang="en-US" dirty="0" err="1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liệt</a:t>
            </a:r>
            <a:r>
              <a:rPr lang="en-US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 </a:t>
            </a:r>
            <a:r>
              <a:rPr lang="en-US" dirty="0" err="1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chào</a:t>
            </a:r>
            <a:r>
              <a:rPr lang="en-US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 </a:t>
            </a:r>
            <a:r>
              <a:rPr lang="en-US" dirty="0" err="1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mừng</a:t>
            </a:r>
            <a:r>
              <a:rPr lang="en-US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 </a:t>
            </a:r>
            <a:r>
              <a:rPr lang="en-US" dirty="0" err="1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các</a:t>
            </a:r>
            <a:r>
              <a:rPr lang="en-US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 </a:t>
            </a:r>
            <a:r>
              <a:rPr lang="en-US" dirty="0" err="1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thầy</a:t>
            </a:r>
            <a:r>
              <a:rPr lang="en-US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 </a:t>
            </a:r>
            <a:r>
              <a:rPr lang="en-US" dirty="0" err="1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cô</a:t>
            </a:r>
            <a:r>
              <a:rPr lang="en-US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 </a:t>
            </a:r>
            <a:r>
              <a:rPr lang="en-US" dirty="0" err="1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giáo</a:t>
            </a:r>
            <a:r>
              <a:rPr lang="en-US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 </a:t>
            </a:r>
            <a:r>
              <a:rPr lang="en-US" dirty="0" err="1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và</a:t>
            </a:r>
            <a:r>
              <a:rPr lang="en-US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 </a:t>
            </a:r>
            <a:r>
              <a:rPr lang="en-US" dirty="0" err="1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các</a:t>
            </a:r>
            <a:r>
              <a:rPr lang="en-US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 </a:t>
            </a:r>
            <a:r>
              <a:rPr lang="en-US" dirty="0" err="1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em</a:t>
            </a:r>
            <a:r>
              <a:rPr lang="en-US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 </a:t>
            </a:r>
            <a:r>
              <a:rPr lang="en-US" dirty="0" err="1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học</a:t>
            </a:r>
            <a:r>
              <a:rPr lang="en-US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 </a:t>
            </a:r>
            <a:r>
              <a:rPr lang="en-US" dirty="0" err="1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sinh</a:t>
            </a:r>
            <a:r>
              <a:rPr lang="en-US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!</a:t>
            </a:r>
          </a:p>
        </p:txBody>
      </p:sp>
      <p:sp>
        <p:nvSpPr>
          <p:cNvPr id="48140" name="WordArt 12"/>
          <p:cNvSpPr>
            <a:spLocks noChangeArrowheads="1" noChangeShapeType="1" noTextEdit="1"/>
          </p:cNvSpPr>
          <p:nvPr/>
        </p:nvSpPr>
        <p:spPr bwMode="auto">
          <a:xfrm>
            <a:off x="3352800" y="3962400"/>
            <a:ext cx="3810000" cy="7620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>
                <a:ln w="19050">
                  <a:solidFill>
                    <a:srgbClr val="CC0000"/>
                  </a:solidFill>
                  <a:round/>
                  <a:headEnd/>
                  <a:tailEnd/>
                </a:ln>
                <a:solidFill>
                  <a:srgbClr val="0000FF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Địa lý 4</a:t>
            </a:r>
          </a:p>
        </p:txBody>
      </p:sp>
    </p:spTree>
  </p:cSld>
  <p:clrMapOvr>
    <a:masterClrMapping/>
  </p:clrMapOvr>
  <p:transition>
    <p:checke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48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48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70" decel="100000"/>
                                        <p:tgtEl>
                                          <p:spTgt spid="4814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4" dur="770" decel="100000"/>
                                        <p:tgtEl>
                                          <p:spTgt spid="48140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15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48140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16" dur="770" fill="hold"/>
                                        <p:tgtEl>
                                          <p:spTgt spid="48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17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48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18" dur="770" fill="hold"/>
                                        <p:tgtEl>
                                          <p:spTgt spid="48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19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48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87" name="Group 23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11288" name="Group 24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11289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11290" name="Object 26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1616" name="Clip" r:id="rId5" imgW="1999440" imgH="1831320" progId="MS_ClipArt_Gallery.2">
                      <p:embed/>
                    </p:oleObj>
                  </mc:Choice>
                  <mc:Fallback>
                    <p:oleObj name="Clip" r:id="rId5" imgW="1999440" imgH="1831320" progId="MS_ClipArt_Gallery.2">
                      <p:embed/>
                      <p:pic>
                        <p:nvPicPr>
                          <p:cNvPr id="0" name="Object 2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1291" name="Group 27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11292" name="AutoShape 28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1293" name="Group 29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11294" name="Freeform 30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295" name="Freeform 31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296" name="Freeform 32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297" name="Freeform 33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298" name="Freeform 34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299" name="Freeform 35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00" name="Freeform 36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01" name="Freeform 37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02" name="Freeform 38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03" name="Freeform 39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04" name="Freeform 40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05" name="Freeform 41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06" name="Freeform 42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07" name="Freeform 43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08" name="Freeform 44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09" name="Freeform 45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10" name="Freeform 46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11" name="Freeform 47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12" name="Freeform 48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13" name="Freeform 49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14" name="Freeform 50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15" name="Freeform 51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16" name="Freeform 52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17" name="Freeform 53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18" name="Freeform 54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19" name="Freeform 55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20" name="Freeform 56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21" name="Freeform 57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22" name="Freeform 58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23" name="Freeform 59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24" name="Freeform 60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25" name="Freeform 61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26" name="Freeform 62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27" name="Freeform 63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28" name="Freeform 64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29" name="Freeform 65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30" name="Freeform 66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31" name="Freeform 67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32" name="Freeform 68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33" name="Freeform 69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34" name="Freeform 70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35" name="Freeform 71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36" name="Freeform 72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37" name="Freeform 73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38" name="Freeform 74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39" name="Freeform 75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40" name="Freeform 76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41" name="Freeform 77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42" name="Freeform 78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43" name="Freeform 79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44" name="Freeform 80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45" name="Freeform 81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46" name="Freeform 82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47" name="Freeform 83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48" name="Freeform 84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49" name="Freeform 85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50" name="Freeform 86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51" name="Freeform 87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52" name="Freeform 88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53" name="Freeform 89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54" name="Freeform 90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55" name="Freeform 91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56" name="Freeform 92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57" name="Freeform 93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58" name="Freeform 94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59" name="Freeform 95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60" name="Freeform 96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61" name="Freeform 97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62" name="Freeform 98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63" name="Freeform 99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64" name="Freeform 100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65" name="Freeform 101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66" name="Freeform 102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67" name="Freeform 103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68" name="Freeform 104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69" name="Freeform 105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0" name="Freeform 106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1" name="Freeform 107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2" name="Freeform 108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3" name="Freeform 109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4" name="Freeform 110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5" name="Freeform 111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6" name="Freeform 112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7" name="Freeform 113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8" name="Freeform 114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9" name="Freeform 115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0" name="Freeform 116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1" name="Freeform 117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2" name="Freeform 118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3" name="Freeform 119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4" name="Freeform 120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5" name="Freeform 121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6" name="Freeform 122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7" name="Freeform 123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8" name="Freeform 124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9" name="Freeform 125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90" name="Freeform 126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91" name="Freeform 127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92" name="Freeform 128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93" name="Freeform 129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94" name="Freeform 130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95" name="Freeform 131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96" name="Freeform 132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97" name="Freeform 133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98" name="Freeform 134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99" name="Freeform 135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00" name="Freeform 136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01" name="Freeform 137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02" name="Freeform 138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03" name="Freeform 139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04" name="Freeform 140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05" name="Freeform 141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06" name="Freeform 142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07" name="Freeform 143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08" name="Freeform 144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09" name="Freeform 145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10" name="Freeform 146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11" name="Freeform 147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12" name="Freeform 148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13" name="Freeform 149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14" name="Freeform 150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15" name="Freeform 151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16" name="Freeform 152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17" name="Freeform 153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18" name="Freeform 154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19" name="Freeform 155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20" name="Freeform 156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21" name="Freeform 157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22" name="Freeform 158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23" name="Freeform 159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24" name="Freeform 160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25" name="Freeform 161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26" name="Freeform 162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27" name="Freeform 163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28" name="Freeform 164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29" name="Freeform 165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30" name="Freeform 166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31" name="Freeform 167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32" name="Freeform 168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33" name="Freeform 169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34" name="Freeform 170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35" name="Freeform 171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36" name="Freeform 172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37" name="Freeform 173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38" name="Freeform 174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39" name="Freeform 175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40" name="Freeform 176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41" name="Freeform 177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42" name="Freeform 178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43" name="Freeform 179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44" name="Freeform 180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45" name="Freeform 181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46" name="Freeform 182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47" name="Freeform 183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48" name="Freeform 184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49" name="Freeform 185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50" name="Freeform 186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51" name="Freeform 187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52" name="Freeform 188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53" name="Freeform 189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54" name="Freeform 190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55" name="Freeform 191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56" name="Freeform 192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57" name="Freeform 193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58" name="Freeform 194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59" name="Freeform 195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60" name="Freeform 196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61" name="Freeform 197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62" name="Freeform 198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63" name="Freeform 199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64" name="Freeform 200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65" name="Freeform 201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66" name="Freeform 202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67" name="Freeform 203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68" name="Freeform 204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69" name="Freeform 205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70" name="Freeform 206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71" name="Freeform 207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72" name="Freeform 208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73" name="Freeform 209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74" name="Freeform 210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75" name="Freeform 211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76" name="Freeform 212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77" name="Freeform 213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78" name="Freeform 214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79" name="Freeform 215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80" name="Freeform 216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81" name="Freeform 217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82" name="Freeform 218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83" name="Freeform 219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84" name="Freeform 220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85" name="Freeform 221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86" name="Freeform 222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87" name="Freeform 223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88" name="Freeform 224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89" name="Freeform 225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90" name="Freeform 226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91" name="Freeform 227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92" name="Freeform 228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93" name="Freeform 229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1494" name="Freeform 230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5" name="Freeform 231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6" name="Freeform 232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7" name="Freeform 233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8" name="Freeform 234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9" name="Freeform 235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0" name="Freeform 236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1" name="Freeform 237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2" name="Freeform 238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3" name="Freeform 239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4" name="Freeform 240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5" name="Freeform 241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6" name="Freeform 242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7" name="Freeform 243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8" name="Freeform 244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9" name="Freeform 245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0" name="Freeform 246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1" name="Freeform 247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2" name="Freeform 248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3" name="Freeform 249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4" name="Freeform 250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5" name="Freeform 251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6" name="Freeform 252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7" name="Freeform 253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8" name="Freeform 254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9" name="Freeform 255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0" name="Freeform 256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1" name="Freeform 257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2" name="Freeform 258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3" name="Freeform 259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4" name="Freeform 260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5" name="Freeform 261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6" name="Freeform 262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7" name="Freeform 263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8" name="Freeform 264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9" name="Freeform 265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0" name="Freeform 266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1" name="Freeform 267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2" name="Freeform 268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3" name="Freeform 269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4" name="Freeform 270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5" name="Freeform 271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6" name="Freeform 272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7" name="Freeform 273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8" name="Freeform 274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9" name="Freeform 275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0" name="Freeform 276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1" name="Freeform 277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2" name="Freeform 278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3" name="Freeform 279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4" name="Freeform 280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5" name="Freeform 281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6" name="Freeform 282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7" name="Freeform 283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8" name="Freeform 284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9" name="Freeform 285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0" name="Freeform 286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1" name="Freeform 287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2" name="Freeform 288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3" name="Freeform 289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4" name="Freeform 290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5" name="Freeform 291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6" name="Freeform 292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7" name="Freeform 293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8" name="Freeform 294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9" name="Freeform 295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0" name="Freeform 296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1" name="Freeform 297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2" name="Freeform 298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3" name="Freeform 299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4" name="Freeform 300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5" name="Freeform 301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6" name="Freeform 302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7" name="Freeform 303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8" name="Freeform 304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9" name="Freeform 305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0" name="Freeform 306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1" name="Freeform 307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2" name="Freeform 308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3" name="Freeform 309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4" name="Freeform 310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5" name="Freeform 311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6" name="Freeform 312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7" name="Freeform 313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8" name="Freeform 314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9" name="Freeform 315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0" name="Freeform 316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1" name="Freeform 317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2" name="Freeform 318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3" name="Freeform 319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4" name="Freeform 320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5" name="Freeform 321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6" name="Freeform 322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7" name="Freeform 323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8" name="Freeform 324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9" name="Freeform 325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0" name="Freeform 326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1" name="Freeform 327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2" name="Freeform 328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3" name="Freeform 329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4" name="Freeform 330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5" name="Freeform 331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6" name="Freeform 332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7" name="Freeform 333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8" name="Freeform 334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9" name="Freeform 335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0" name="Freeform 336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1" name="Freeform 337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2" name="Freeform 338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3" name="Freeform 339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4" name="Freeform 340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5" name="Freeform 341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6" name="Freeform 342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7" name="Freeform 343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8" name="Freeform 344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9" name="Freeform 345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0" name="Freeform 346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1" name="Freeform 347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2" name="Freeform 348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3" name="Freeform 349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11614" name="Picture 350" descr="POINSET2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615" name="Picture 351" descr="POINSET2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1266" name="Rectangle 9"/>
          <p:cNvSpPr>
            <a:spLocks noChangeArrowheads="1"/>
          </p:cNvSpPr>
          <p:nvPr/>
        </p:nvSpPr>
        <p:spPr bwMode="auto">
          <a:xfrm>
            <a:off x="609600" y="1295400"/>
            <a:ext cx="6400800" cy="779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en-US" altLang="en-US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>
              <a:spcBef>
                <a:spcPct val="50000"/>
              </a:spcBef>
              <a:buClr>
                <a:schemeClr val="accent1"/>
              </a:buClr>
            </a:pPr>
            <a:r>
              <a:rPr lang="en-US" altLang="en-US"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</a:p>
        </p:txBody>
      </p:sp>
      <p:grpSp>
        <p:nvGrpSpPr>
          <p:cNvPr id="2" name="Group 43"/>
          <p:cNvGrpSpPr>
            <a:grpSpLocks/>
          </p:cNvGrpSpPr>
          <p:nvPr/>
        </p:nvGrpSpPr>
        <p:grpSpPr bwMode="auto">
          <a:xfrm>
            <a:off x="914400" y="2362200"/>
            <a:ext cx="7772400" cy="990600"/>
            <a:chOff x="576" y="1488"/>
            <a:chExt cx="4896" cy="672"/>
          </a:xfrm>
        </p:grpSpPr>
        <p:sp>
          <p:nvSpPr>
            <p:cNvPr id="11284" name="AutoShape 30" descr="Dotted grid"/>
            <p:cNvSpPr>
              <a:spLocks noChangeArrowheads="1"/>
            </p:cNvSpPr>
            <p:nvPr/>
          </p:nvSpPr>
          <p:spPr bwMode="auto">
            <a:xfrm>
              <a:off x="576" y="1488"/>
              <a:ext cx="4896" cy="672"/>
            </a:xfrm>
            <a:prstGeom prst="flowChartAlternateProcess">
              <a:avLst/>
            </a:prstGeom>
            <a:pattFill prst="dotGrid">
              <a:fgClr>
                <a:schemeClr val="accent1"/>
              </a:fgClr>
              <a:bgClr>
                <a:schemeClr val="bg1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76200" cmpd="tri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903" name="Rectangle 31"/>
            <p:cNvSpPr>
              <a:spLocks noChangeArrowheads="1"/>
            </p:cNvSpPr>
            <p:nvPr/>
          </p:nvSpPr>
          <p:spPr bwMode="auto">
            <a:xfrm>
              <a:off x="672" y="1536"/>
              <a:ext cx="4704" cy="309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en-US" sz="2400" b="1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Kinh</a:t>
              </a:r>
              <a:r>
                <a:rPr lang="en-US" altLang="en-US" sz="2400" b="1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fr-FR" altLang="en-US" sz="2400" b="1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, Mông, Tày, Nùng, </a:t>
              </a:r>
              <a:r>
                <a:rPr lang="en-US" altLang="en-US" sz="2400" b="1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…</a:t>
              </a:r>
            </a:p>
          </p:txBody>
        </p:sp>
      </p:grpSp>
      <p:sp>
        <p:nvSpPr>
          <p:cNvPr id="79908" name="Rectangle 36"/>
          <p:cNvSpPr>
            <a:spLocks noChangeArrowheads="1"/>
          </p:cNvSpPr>
          <p:nvPr/>
        </p:nvSpPr>
        <p:spPr bwMode="auto">
          <a:xfrm>
            <a:off x="784225" y="1828800"/>
            <a:ext cx="4657725" cy="457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400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Những dân tộc từ nơi khác đến:  </a:t>
            </a:r>
          </a:p>
        </p:txBody>
      </p:sp>
      <p:grpSp>
        <p:nvGrpSpPr>
          <p:cNvPr id="3" name="Group 44"/>
          <p:cNvGrpSpPr>
            <a:grpSpLocks/>
          </p:cNvGrpSpPr>
          <p:nvPr/>
        </p:nvGrpSpPr>
        <p:grpSpPr bwMode="auto">
          <a:xfrm>
            <a:off x="914400" y="3282950"/>
            <a:ext cx="7423150" cy="3251200"/>
            <a:chOff x="576" y="2068"/>
            <a:chExt cx="4676" cy="2048"/>
          </a:xfrm>
        </p:grpSpPr>
        <p:sp>
          <p:nvSpPr>
            <p:cNvPr id="11274" name="Text Box 2"/>
            <p:cNvSpPr txBox="1">
              <a:spLocks noChangeArrowheads="1"/>
            </p:cNvSpPr>
            <p:nvPr/>
          </p:nvSpPr>
          <p:spPr bwMode="auto">
            <a:xfrm>
              <a:off x="1632" y="2508"/>
              <a:ext cx="1608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en-US" altLang="en-US" sz="2400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11275" name="Picture 20" descr="dan-toc-Mong31109-1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6" y="2112"/>
              <a:ext cx="1440" cy="17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6" name="Rectangle 21"/>
            <p:cNvSpPr>
              <a:spLocks noChangeArrowheads="1"/>
            </p:cNvSpPr>
            <p:nvPr/>
          </p:nvSpPr>
          <p:spPr bwMode="auto">
            <a:xfrm>
              <a:off x="976" y="3828"/>
              <a:ext cx="59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en-US" sz="2400" b="1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Mông</a:t>
              </a:r>
              <a:endParaRPr lang="en-US" altLang="en-US" sz="2400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11277" name="Picture 22" descr="2cc">
              <a:hlinkClick r:id="rId9"/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70" y="2112"/>
              <a:ext cx="806" cy="17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8" name="Rectangle 23"/>
            <p:cNvSpPr>
              <a:spLocks noChangeArrowheads="1"/>
            </p:cNvSpPr>
            <p:nvPr/>
          </p:nvSpPr>
          <p:spPr bwMode="auto">
            <a:xfrm>
              <a:off x="2224" y="3828"/>
              <a:ext cx="43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en-US" sz="2400" b="1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Tày</a:t>
              </a:r>
              <a:endParaRPr lang="en-US" altLang="en-US" sz="2400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11279" name="Picture 24" descr="nung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52" y="2115"/>
              <a:ext cx="928" cy="17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80" name="Rectangle 25"/>
            <p:cNvSpPr>
              <a:spLocks noChangeArrowheads="1"/>
            </p:cNvSpPr>
            <p:nvPr/>
          </p:nvSpPr>
          <p:spPr bwMode="auto">
            <a:xfrm>
              <a:off x="3232" y="3828"/>
              <a:ext cx="565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en-US" sz="2400" b="1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Nùng</a:t>
              </a:r>
              <a:endParaRPr lang="en-US" altLang="en-US" sz="2400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11281" name="Picture 26" descr="aobaba1">
              <a:hlinkClick r:id="rId12"/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88" y="2068"/>
              <a:ext cx="896" cy="17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82" name="Rectangle 27"/>
            <p:cNvSpPr>
              <a:spLocks noChangeArrowheads="1"/>
            </p:cNvSpPr>
            <p:nvPr/>
          </p:nvSpPr>
          <p:spPr bwMode="auto">
            <a:xfrm>
              <a:off x="4480" y="3828"/>
              <a:ext cx="77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en-US" sz="2400" b="1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Kinh …</a:t>
              </a:r>
              <a:endParaRPr lang="en-US" altLang="en-US" sz="2400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283" name="Text Box 37"/>
            <p:cNvSpPr txBox="1">
              <a:spLocks noChangeArrowheads="1"/>
            </p:cNvSpPr>
            <p:nvPr/>
          </p:nvSpPr>
          <p:spPr bwMode="auto">
            <a:xfrm>
              <a:off x="806" y="2471"/>
              <a:ext cx="1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 sz="2400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1270" name="Text Box 42"/>
          <p:cNvSpPr txBox="1">
            <a:spLocks noChangeArrowheads="1"/>
          </p:cNvSpPr>
          <p:nvPr/>
        </p:nvSpPr>
        <p:spPr bwMode="auto">
          <a:xfrm>
            <a:off x="304800" y="1219200"/>
            <a:ext cx="8305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 u="sng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1. Tây Nguyên – nơi có nhiều dân tộc chung sống.</a:t>
            </a:r>
          </a:p>
        </p:txBody>
      </p:sp>
      <p:sp>
        <p:nvSpPr>
          <p:cNvPr id="11271" name="Rectangle 25"/>
          <p:cNvSpPr>
            <a:spLocks noChangeArrowheads="1"/>
          </p:cNvSpPr>
          <p:nvPr/>
        </p:nvSpPr>
        <p:spPr bwMode="auto">
          <a:xfrm>
            <a:off x="1381125" y="544513"/>
            <a:ext cx="6149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800" b="1" u="sng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 SỐ DÂN TỘC Ở TÂY NGUYÊN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99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99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99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5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908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98" name="Group 10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12299" name="Group 11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12300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12301" name="Object 13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2627" name="Clip" r:id="rId5" imgW="1999440" imgH="1831320" progId="MS_ClipArt_Gallery.2">
                      <p:embed/>
                    </p:oleObj>
                  </mc:Choice>
                  <mc:Fallback>
                    <p:oleObj name="Clip" r:id="rId5" imgW="1999440" imgH="1831320" progId="MS_ClipArt_Gallery.2">
                      <p:embed/>
                      <p:pic>
                        <p:nvPicPr>
                          <p:cNvPr id="0" name="Object 1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2302" name="Group 14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12303" name="AutoShape 15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2304" name="Group 16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12305" name="Freeform 17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06" name="Freeform 18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07" name="Freeform 19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08" name="Freeform 20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09" name="Freeform 21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10" name="Freeform 22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11" name="Freeform 23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12" name="Freeform 24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13" name="Freeform 25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14" name="Freeform 26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15" name="Freeform 27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16" name="Freeform 28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17" name="Freeform 29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18" name="Freeform 30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19" name="Freeform 31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20" name="Freeform 32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21" name="Freeform 33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22" name="Freeform 34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23" name="Freeform 35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24" name="Freeform 36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25" name="Freeform 37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26" name="Freeform 38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27" name="Freeform 39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28" name="Freeform 40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29" name="Freeform 41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30" name="Freeform 42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31" name="Freeform 43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32" name="Freeform 44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33" name="Freeform 45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34" name="Freeform 46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35" name="Freeform 47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36" name="Freeform 48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37" name="Freeform 49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38" name="Freeform 50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39" name="Freeform 51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40" name="Freeform 52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41" name="Freeform 53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42" name="Freeform 54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43" name="Freeform 55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44" name="Freeform 56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45" name="Freeform 57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46" name="Freeform 58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47" name="Freeform 59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48" name="Freeform 60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49" name="Freeform 61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50" name="Freeform 62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51" name="Freeform 63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52" name="Freeform 64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53" name="Freeform 65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54" name="Freeform 66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55" name="Freeform 67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56" name="Freeform 68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57" name="Freeform 69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58" name="Freeform 70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59" name="Freeform 71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60" name="Freeform 72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61" name="Freeform 73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62" name="Freeform 74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63" name="Freeform 75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64" name="Freeform 76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65" name="Freeform 77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66" name="Freeform 78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67" name="Freeform 79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68" name="Freeform 80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69" name="Freeform 81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70" name="Freeform 82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71" name="Freeform 83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72" name="Freeform 84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73" name="Freeform 85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74" name="Freeform 86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75" name="Freeform 87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76" name="Freeform 88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77" name="Freeform 89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78" name="Freeform 90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79" name="Freeform 91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80" name="Freeform 92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81" name="Freeform 93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82" name="Freeform 94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83" name="Freeform 95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84" name="Freeform 96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85" name="Freeform 97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86" name="Freeform 98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87" name="Freeform 99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88" name="Freeform 100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89" name="Freeform 101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90" name="Freeform 102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91" name="Freeform 103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92" name="Freeform 104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93" name="Freeform 105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94" name="Freeform 106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95" name="Freeform 107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96" name="Freeform 108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97" name="Freeform 109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98" name="Freeform 110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99" name="Freeform 111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00" name="Freeform 112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01" name="Freeform 113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02" name="Freeform 114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03" name="Freeform 115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04" name="Freeform 116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05" name="Freeform 117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06" name="Freeform 118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07" name="Freeform 119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08" name="Freeform 120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09" name="Freeform 121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10" name="Freeform 122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11" name="Freeform 123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12" name="Freeform 124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13" name="Freeform 125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14" name="Freeform 126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15" name="Freeform 127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16" name="Freeform 128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17" name="Freeform 129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18" name="Freeform 130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19" name="Freeform 131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20" name="Freeform 132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21" name="Freeform 133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22" name="Freeform 134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23" name="Freeform 135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24" name="Freeform 136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25" name="Freeform 137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26" name="Freeform 138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27" name="Freeform 139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28" name="Freeform 140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29" name="Freeform 141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30" name="Freeform 142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31" name="Freeform 143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32" name="Freeform 144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33" name="Freeform 145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34" name="Freeform 146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35" name="Freeform 147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36" name="Freeform 148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37" name="Freeform 149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38" name="Freeform 150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39" name="Freeform 151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40" name="Freeform 152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41" name="Freeform 153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42" name="Freeform 154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43" name="Freeform 155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44" name="Freeform 156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45" name="Freeform 157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46" name="Freeform 158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47" name="Freeform 159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48" name="Freeform 160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49" name="Freeform 161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50" name="Freeform 162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51" name="Freeform 163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52" name="Freeform 164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53" name="Freeform 165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54" name="Freeform 166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55" name="Freeform 167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56" name="Freeform 168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57" name="Freeform 169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58" name="Freeform 170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59" name="Freeform 171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60" name="Freeform 172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61" name="Freeform 173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62" name="Freeform 174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63" name="Freeform 175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64" name="Freeform 176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65" name="Freeform 177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66" name="Freeform 178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67" name="Freeform 179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68" name="Freeform 180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69" name="Freeform 181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70" name="Freeform 182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71" name="Freeform 183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72" name="Freeform 184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73" name="Freeform 185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74" name="Freeform 186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75" name="Freeform 187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76" name="Freeform 188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77" name="Freeform 189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78" name="Freeform 190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79" name="Freeform 191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80" name="Freeform 192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81" name="Freeform 193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82" name="Freeform 194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83" name="Freeform 195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84" name="Freeform 196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85" name="Freeform 197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86" name="Freeform 198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87" name="Freeform 199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88" name="Freeform 200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89" name="Freeform 201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90" name="Freeform 202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91" name="Freeform 203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92" name="Freeform 204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93" name="Freeform 205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94" name="Freeform 206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95" name="Freeform 207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96" name="Freeform 208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97" name="Freeform 209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98" name="Freeform 210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99" name="Freeform 211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500" name="Freeform 212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501" name="Freeform 213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502" name="Freeform 214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503" name="Freeform 215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504" name="Freeform 216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2505" name="Freeform 217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6" name="Freeform 218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7" name="Freeform 219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8" name="Freeform 220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9" name="Freeform 221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0" name="Freeform 222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1" name="Freeform 223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2" name="Freeform 224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3" name="Freeform 225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4" name="Freeform 226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5" name="Freeform 227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6" name="Freeform 228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7" name="Freeform 229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8" name="Freeform 230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9" name="Freeform 231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0" name="Freeform 232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1" name="Freeform 233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2" name="Freeform 234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3" name="Freeform 235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4" name="Freeform 236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5" name="Freeform 237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6" name="Freeform 238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7" name="Freeform 239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8" name="Freeform 240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9" name="Freeform 241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0" name="Freeform 242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1" name="Freeform 243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2" name="Freeform 244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3" name="Freeform 245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4" name="Freeform 246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5" name="Freeform 247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6" name="Freeform 248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7" name="Freeform 249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8" name="Freeform 250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9" name="Freeform 251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0" name="Freeform 252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1" name="Freeform 253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2" name="Freeform 254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3" name="Freeform 255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4" name="Freeform 256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5" name="Freeform 257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6" name="Freeform 258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7" name="Freeform 259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8" name="Freeform 260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9" name="Freeform 261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0" name="Freeform 262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1" name="Freeform 263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2" name="Freeform 264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3" name="Freeform 265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4" name="Freeform 266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5" name="Freeform 267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6" name="Freeform 268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7" name="Freeform 269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8" name="Freeform 270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9" name="Freeform 271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0" name="Freeform 272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1" name="Freeform 273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2" name="Freeform 274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3" name="Freeform 275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4" name="Freeform 276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5" name="Freeform 277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6" name="Freeform 278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7" name="Freeform 279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8" name="Freeform 280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9" name="Freeform 281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0" name="Freeform 282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1" name="Freeform 283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2" name="Freeform 284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3" name="Freeform 285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4" name="Freeform 286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5" name="Freeform 287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6" name="Freeform 288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7" name="Freeform 289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8" name="Freeform 290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9" name="Freeform 291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0" name="Freeform 292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1" name="Freeform 293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2" name="Freeform 294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3" name="Freeform 295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4" name="Freeform 296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5" name="Freeform 297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6" name="Freeform 298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7" name="Freeform 299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8" name="Freeform 300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9" name="Freeform 301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0" name="Freeform 302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1" name="Freeform 303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2" name="Freeform 304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3" name="Freeform 305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4" name="Freeform 306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5" name="Freeform 307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6" name="Freeform 308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7" name="Freeform 309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8" name="Freeform 310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9" name="Freeform 311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00" name="Freeform 312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01" name="Freeform 313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02" name="Freeform 314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03" name="Freeform 315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04" name="Freeform 316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05" name="Freeform 317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06" name="Freeform 318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07" name="Freeform 319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08" name="Freeform 320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09" name="Freeform 321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10" name="Freeform 322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11" name="Freeform 323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12" name="Freeform 324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13" name="Freeform 325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14" name="Freeform 326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15" name="Freeform 327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16" name="Freeform 328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17" name="Freeform 329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18" name="Freeform 330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19" name="Freeform 331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20" name="Freeform 332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21" name="Freeform 333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22" name="Freeform 334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23" name="Freeform 335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24" name="Freeform 336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12625" name="Picture 337" descr="POINSET2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626" name="Picture 338" descr="POINSET2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2290" name="Rectangle 10"/>
          <p:cNvSpPr>
            <a:spLocks noChangeArrowheads="1"/>
          </p:cNvSpPr>
          <p:nvPr/>
        </p:nvSpPr>
        <p:spPr bwMode="auto">
          <a:xfrm>
            <a:off x="609600" y="1295400"/>
            <a:ext cx="6400800" cy="779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en-US" altLang="en-US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>
              <a:spcBef>
                <a:spcPct val="50000"/>
              </a:spcBef>
              <a:buClr>
                <a:schemeClr val="accent1"/>
              </a:buClr>
            </a:pPr>
            <a:r>
              <a:rPr lang="en-US" altLang="en-US"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</a:p>
        </p:txBody>
      </p:sp>
      <p:sp>
        <p:nvSpPr>
          <p:cNvPr id="12291" name="Rectangle 12"/>
          <p:cNvSpPr>
            <a:spLocks noChangeArrowheads="1"/>
          </p:cNvSpPr>
          <p:nvPr/>
        </p:nvSpPr>
        <p:spPr bwMode="auto">
          <a:xfrm>
            <a:off x="381000" y="914400"/>
            <a:ext cx="63166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20000"/>
              </a:spcBef>
            </a:pPr>
            <a:r>
              <a:rPr lang="en-US" altLang="en-US" sz="2400" b="1" u="sng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1. Tây Nguyên nơi có nhiều dân tộc chung sống</a:t>
            </a:r>
          </a:p>
        </p:txBody>
      </p:sp>
      <p:sp>
        <p:nvSpPr>
          <p:cNvPr id="67599" name="Rectangle 15"/>
          <p:cNvSpPr>
            <a:spLocks noChangeArrowheads="1"/>
          </p:cNvSpPr>
          <p:nvPr/>
        </p:nvSpPr>
        <p:spPr bwMode="auto">
          <a:xfrm>
            <a:off x="381000" y="1447800"/>
            <a:ext cx="8458200" cy="8223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400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+ Mỗi dân tộc có phong tục, tập quán, tiếng nói, sinh hoạt khác nhau…</a:t>
            </a:r>
          </a:p>
        </p:txBody>
      </p:sp>
      <p:sp>
        <p:nvSpPr>
          <p:cNvPr id="12293" name="Rectangle 12"/>
          <p:cNvSpPr>
            <a:spLocks noChangeArrowheads="1"/>
          </p:cNvSpPr>
          <p:nvPr/>
        </p:nvSpPr>
        <p:spPr bwMode="auto">
          <a:xfrm>
            <a:off x="1381125" y="381000"/>
            <a:ext cx="61499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800" b="1" u="sng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 SỐ DÂN TỘC Ở TÂY NGUYÊN</a:t>
            </a:r>
          </a:p>
        </p:txBody>
      </p:sp>
      <p:sp>
        <p:nvSpPr>
          <p:cNvPr id="16" name="Rectangle 15"/>
          <p:cNvSpPr/>
          <p:nvPr/>
        </p:nvSpPr>
        <p:spPr>
          <a:xfrm>
            <a:off x="990600" y="2590800"/>
            <a:ext cx="7391400" cy="519113"/>
          </a:xfrm>
          <a:prstGeom prst="rect">
            <a:avLst/>
          </a:prstGeom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800" b="1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Mỗi dân tộc có những đặc điểm gì riêng biệt ?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75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75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599" grpId="0"/>
      <p:bldP spid="16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1" name="Group 9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13322" name="Group 10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13323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13324" name="Object 12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650" name="Clip" r:id="rId5" imgW="1999440" imgH="1831320" progId="MS_ClipArt_Gallery.2">
                      <p:embed/>
                    </p:oleObj>
                  </mc:Choice>
                  <mc:Fallback>
                    <p:oleObj name="Clip" r:id="rId5" imgW="1999440" imgH="1831320" progId="MS_ClipArt_Gallery.2">
                      <p:embed/>
                      <p:pic>
                        <p:nvPicPr>
                          <p:cNvPr id="0" name="Object 1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3325" name="Group 13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13326" name="AutoShape 14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3327" name="Group 15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13328" name="Freeform 16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29" name="Freeform 17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30" name="Freeform 18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31" name="Freeform 19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32" name="Freeform 20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33" name="Freeform 21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34" name="Freeform 22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35" name="Freeform 23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36" name="Freeform 24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37" name="Freeform 25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38" name="Freeform 26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39" name="Freeform 27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40" name="Freeform 28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41" name="Freeform 29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42" name="Freeform 30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43" name="Freeform 31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44" name="Freeform 32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45" name="Freeform 33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46" name="Freeform 34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47" name="Freeform 35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48" name="Freeform 36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49" name="Freeform 37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50" name="Freeform 38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51" name="Freeform 39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52" name="Freeform 40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53" name="Freeform 41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54" name="Freeform 42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55" name="Freeform 43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56" name="Freeform 44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57" name="Freeform 45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58" name="Freeform 46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59" name="Freeform 47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60" name="Freeform 48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61" name="Freeform 49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62" name="Freeform 50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63" name="Freeform 51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64" name="Freeform 52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65" name="Freeform 53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66" name="Freeform 54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67" name="Freeform 55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68" name="Freeform 56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69" name="Freeform 57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70" name="Freeform 58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71" name="Freeform 59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72" name="Freeform 60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73" name="Freeform 61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74" name="Freeform 62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75" name="Freeform 63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76" name="Freeform 64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77" name="Freeform 65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78" name="Freeform 66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79" name="Freeform 67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80" name="Freeform 68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81" name="Freeform 69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82" name="Freeform 70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83" name="Freeform 71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84" name="Freeform 72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85" name="Freeform 73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86" name="Freeform 74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87" name="Freeform 75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88" name="Freeform 76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89" name="Freeform 77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90" name="Freeform 78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91" name="Freeform 79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92" name="Freeform 80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93" name="Freeform 81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94" name="Freeform 82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95" name="Freeform 83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96" name="Freeform 84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97" name="Freeform 85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98" name="Freeform 86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99" name="Freeform 87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00" name="Freeform 88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01" name="Freeform 89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02" name="Freeform 90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03" name="Freeform 91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04" name="Freeform 92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05" name="Freeform 93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06" name="Freeform 94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07" name="Freeform 95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08" name="Freeform 96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09" name="Freeform 97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10" name="Freeform 98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11" name="Freeform 99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12" name="Freeform 100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13" name="Freeform 101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14" name="Freeform 102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15" name="Freeform 103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16" name="Freeform 104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17" name="Freeform 105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18" name="Freeform 106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19" name="Freeform 107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20" name="Freeform 108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21" name="Freeform 109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22" name="Freeform 110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23" name="Freeform 111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24" name="Freeform 112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25" name="Freeform 113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26" name="Freeform 114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27" name="Freeform 115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28" name="Freeform 116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29" name="Freeform 117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30" name="Freeform 118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31" name="Freeform 119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32" name="Freeform 120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33" name="Freeform 121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34" name="Freeform 122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35" name="Freeform 123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36" name="Freeform 124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37" name="Freeform 125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38" name="Freeform 126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39" name="Freeform 127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40" name="Freeform 128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41" name="Freeform 129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42" name="Freeform 130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43" name="Freeform 131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44" name="Freeform 132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45" name="Freeform 133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46" name="Freeform 134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47" name="Freeform 135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48" name="Freeform 136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49" name="Freeform 137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50" name="Freeform 138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51" name="Freeform 139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52" name="Freeform 140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53" name="Freeform 141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54" name="Freeform 142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55" name="Freeform 143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56" name="Freeform 144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57" name="Freeform 145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58" name="Freeform 146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59" name="Freeform 147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60" name="Freeform 148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61" name="Freeform 149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62" name="Freeform 150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63" name="Freeform 151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64" name="Freeform 152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65" name="Freeform 153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66" name="Freeform 154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67" name="Freeform 155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68" name="Freeform 156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69" name="Freeform 157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70" name="Freeform 158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71" name="Freeform 159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72" name="Freeform 160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73" name="Freeform 161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74" name="Freeform 162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75" name="Freeform 163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76" name="Freeform 164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77" name="Freeform 165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78" name="Freeform 166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79" name="Freeform 167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80" name="Freeform 168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81" name="Freeform 169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82" name="Freeform 170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83" name="Freeform 171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84" name="Freeform 172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85" name="Freeform 173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86" name="Freeform 174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87" name="Freeform 175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88" name="Freeform 176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89" name="Freeform 177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90" name="Freeform 178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91" name="Freeform 179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92" name="Freeform 180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93" name="Freeform 181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94" name="Freeform 182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95" name="Freeform 183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96" name="Freeform 184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97" name="Freeform 185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98" name="Freeform 186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99" name="Freeform 187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00" name="Freeform 188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01" name="Freeform 189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02" name="Freeform 190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03" name="Freeform 191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04" name="Freeform 192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05" name="Freeform 193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06" name="Freeform 194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07" name="Freeform 195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08" name="Freeform 196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09" name="Freeform 197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10" name="Freeform 198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11" name="Freeform 199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12" name="Freeform 200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13" name="Freeform 201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14" name="Freeform 202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15" name="Freeform 203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16" name="Freeform 204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17" name="Freeform 205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18" name="Freeform 206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19" name="Freeform 207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20" name="Freeform 208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21" name="Freeform 209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22" name="Freeform 210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23" name="Freeform 211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24" name="Freeform 212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25" name="Freeform 213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26" name="Freeform 214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27" name="Freeform 215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3528" name="Freeform 216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29" name="Freeform 217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30" name="Freeform 218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31" name="Freeform 219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32" name="Freeform 220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33" name="Freeform 221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34" name="Freeform 222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35" name="Freeform 223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36" name="Freeform 224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37" name="Freeform 225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38" name="Freeform 226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39" name="Freeform 227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40" name="Freeform 228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41" name="Freeform 229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42" name="Freeform 230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43" name="Freeform 231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44" name="Freeform 232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45" name="Freeform 233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46" name="Freeform 234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47" name="Freeform 235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48" name="Freeform 236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49" name="Freeform 237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50" name="Freeform 238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51" name="Freeform 239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52" name="Freeform 240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53" name="Freeform 241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54" name="Freeform 242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55" name="Freeform 243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56" name="Freeform 244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57" name="Freeform 245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58" name="Freeform 246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59" name="Freeform 247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60" name="Freeform 248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61" name="Freeform 249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62" name="Freeform 250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63" name="Freeform 251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64" name="Freeform 252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65" name="Freeform 253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66" name="Freeform 254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67" name="Freeform 255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68" name="Freeform 256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69" name="Freeform 257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70" name="Freeform 258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71" name="Freeform 259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72" name="Freeform 260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73" name="Freeform 261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74" name="Freeform 262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75" name="Freeform 263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76" name="Freeform 264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77" name="Freeform 265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78" name="Freeform 266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79" name="Freeform 267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80" name="Freeform 268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81" name="Freeform 269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82" name="Freeform 270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83" name="Freeform 271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84" name="Freeform 272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85" name="Freeform 273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86" name="Freeform 274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87" name="Freeform 275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88" name="Freeform 276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89" name="Freeform 277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90" name="Freeform 278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91" name="Freeform 279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92" name="Freeform 280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93" name="Freeform 281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94" name="Freeform 282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95" name="Freeform 283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96" name="Freeform 284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97" name="Freeform 285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98" name="Freeform 286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99" name="Freeform 287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00" name="Freeform 288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01" name="Freeform 289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02" name="Freeform 290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03" name="Freeform 291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04" name="Freeform 292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05" name="Freeform 293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06" name="Freeform 294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07" name="Freeform 295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08" name="Freeform 296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09" name="Freeform 297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10" name="Freeform 298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11" name="Freeform 299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12" name="Freeform 300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13" name="Freeform 301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14" name="Freeform 302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15" name="Freeform 303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16" name="Freeform 304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17" name="Freeform 305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18" name="Freeform 306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19" name="Freeform 307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0" name="Freeform 308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1" name="Freeform 309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2" name="Freeform 310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3" name="Freeform 311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4" name="Freeform 312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5" name="Freeform 313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6" name="Freeform 314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7" name="Freeform 315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8" name="Freeform 316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9" name="Freeform 317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0" name="Freeform 318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1" name="Freeform 319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2" name="Freeform 320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3" name="Freeform 321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4" name="Freeform 322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5" name="Freeform 323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6" name="Freeform 324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7" name="Freeform 325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8" name="Freeform 326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9" name="Freeform 327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40" name="Freeform 328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41" name="Freeform 329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42" name="Freeform 330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43" name="Freeform 331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44" name="Freeform 332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45" name="Freeform 333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46" name="Freeform 334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47" name="Freeform 335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13648" name="Picture 336" descr="POINSET2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3649" name="Picture 337" descr="POINSET2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3314" name="Rectangle 10"/>
          <p:cNvSpPr>
            <a:spLocks noChangeArrowheads="1"/>
          </p:cNvSpPr>
          <p:nvPr/>
        </p:nvSpPr>
        <p:spPr bwMode="auto">
          <a:xfrm>
            <a:off x="914400" y="1447800"/>
            <a:ext cx="6400800" cy="779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en-US" altLang="en-US" b="1">
              <a:latin typeface="Times New Roman" panose="02020603050405020304" pitchFamily="18" charset="0"/>
            </a:endParaRPr>
          </a:p>
          <a:p>
            <a:pPr eaLnBrk="1" hangingPunct="1">
              <a:spcBef>
                <a:spcPct val="50000"/>
              </a:spcBef>
              <a:buClr>
                <a:schemeClr val="accent1"/>
              </a:buClr>
            </a:pPr>
            <a:r>
              <a:rPr lang="en-US" altLang="en-US">
                <a:latin typeface="Times New Roman" panose="02020603050405020304" pitchFamily="18" charset="0"/>
              </a:rPr>
              <a:t>  </a:t>
            </a:r>
          </a:p>
        </p:txBody>
      </p:sp>
      <p:sp>
        <p:nvSpPr>
          <p:cNvPr id="13315" name="Text Box 20"/>
          <p:cNvSpPr txBox="1">
            <a:spLocks noChangeArrowheads="1"/>
          </p:cNvSpPr>
          <p:nvPr/>
        </p:nvSpPr>
        <p:spPr bwMode="auto">
          <a:xfrm>
            <a:off x="381000" y="1981200"/>
            <a:ext cx="8458200" cy="1370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>
                <a:solidFill>
                  <a:srgbClr val="0000FF"/>
                </a:solidFill>
                <a:latin typeface="Arial" panose="020B0604020202020204" pitchFamily="34" charset="0"/>
              </a:rPr>
              <a:t>+ </a:t>
            </a:r>
            <a:r>
              <a:rPr lang="fr-FR" altLang="en-US" sz="2400" b="1">
                <a:solidFill>
                  <a:srgbClr val="0000FF"/>
                </a:solidFill>
                <a:latin typeface="Arial" panose="020B0604020202020204" pitchFamily="34" charset="0"/>
              </a:rPr>
              <a:t>Gia-rai, Xơ-đăng, Ê- đê, Ba-na, Mông, Tày, Nùng, Kinh...</a:t>
            </a:r>
            <a:endParaRPr lang="en-US" altLang="en-US" sz="2400" b="1">
              <a:solidFill>
                <a:srgbClr val="0000FF"/>
              </a:solidFill>
              <a:latin typeface="Arial" panose="020B0604020202020204" pitchFamily="34" charset="0"/>
            </a:endParaRPr>
          </a:p>
          <a:p>
            <a:pPr eaLnBrk="1" hangingPunct="1">
              <a:spcBef>
                <a:spcPct val="50000"/>
              </a:spcBef>
            </a:pPr>
            <a:r>
              <a:rPr lang="en-US" altLang="en-US" sz="2400" b="1">
                <a:solidFill>
                  <a:srgbClr val="0000FF"/>
                </a:solidFill>
                <a:latin typeface="Arial" panose="020B0604020202020204" pitchFamily="34" charset="0"/>
              </a:rPr>
              <a:t>+ Phong tục, tập quán, tiếng nói, sinh hoạt khác nhau...</a:t>
            </a:r>
          </a:p>
        </p:txBody>
      </p:sp>
      <p:sp>
        <p:nvSpPr>
          <p:cNvPr id="13316" name="Text Box 23"/>
          <p:cNvSpPr txBox="1">
            <a:spLocks noChangeArrowheads="1"/>
          </p:cNvSpPr>
          <p:nvPr/>
        </p:nvSpPr>
        <p:spPr bwMode="auto">
          <a:xfrm>
            <a:off x="381000" y="1295400"/>
            <a:ext cx="8305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 u="sng">
                <a:solidFill>
                  <a:srgbClr val="CC0000"/>
                </a:solidFill>
                <a:latin typeface="Times New Roman" panose="02020603050405020304" pitchFamily="18" charset="0"/>
              </a:rPr>
              <a:t>1. Tây Nguyên – nơi có nhiều dân tộc chung sống</a:t>
            </a:r>
          </a:p>
        </p:txBody>
      </p:sp>
      <p:sp>
        <p:nvSpPr>
          <p:cNvPr id="13317" name="Rectangle 11"/>
          <p:cNvSpPr>
            <a:spLocks noChangeArrowheads="1"/>
          </p:cNvSpPr>
          <p:nvPr/>
        </p:nvSpPr>
        <p:spPr bwMode="auto">
          <a:xfrm>
            <a:off x="1389063" y="544513"/>
            <a:ext cx="613568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800" b="1" u="sng">
                <a:solidFill>
                  <a:srgbClr val="CC0000"/>
                </a:solidFill>
                <a:latin typeface="Arial" panose="020B0604020202020204" pitchFamily="34" charset="0"/>
              </a:rPr>
              <a:t>MỘT SỐ DÂN TỘC Ở TÂY NGUYÊN</a:t>
            </a:r>
          </a:p>
        </p:txBody>
      </p:sp>
    </p:spTree>
  </p:cSld>
  <p:clrMapOvr>
    <a:masterClrMapping/>
  </p:clrMapOvr>
  <p:transition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46" name="Group 10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14347" name="Group 11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14348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14349" name="Object 13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4675" name="Clip" r:id="rId5" imgW="1999440" imgH="1831320" progId="MS_ClipArt_Gallery.2">
                      <p:embed/>
                    </p:oleObj>
                  </mc:Choice>
                  <mc:Fallback>
                    <p:oleObj name="Clip" r:id="rId5" imgW="1999440" imgH="1831320" progId="MS_ClipArt_Gallery.2">
                      <p:embed/>
                      <p:pic>
                        <p:nvPicPr>
                          <p:cNvPr id="0" name="Object 1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4350" name="Group 14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14351" name="AutoShape 15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4352" name="Group 16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14353" name="Freeform 17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54" name="Freeform 18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55" name="Freeform 19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56" name="Freeform 20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57" name="Freeform 21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58" name="Freeform 22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59" name="Freeform 23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60" name="Freeform 24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61" name="Freeform 25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62" name="Freeform 26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63" name="Freeform 27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64" name="Freeform 28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65" name="Freeform 29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66" name="Freeform 30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67" name="Freeform 31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68" name="Freeform 32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69" name="Freeform 33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70" name="Freeform 34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71" name="Freeform 35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72" name="Freeform 36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73" name="Freeform 37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74" name="Freeform 38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75" name="Freeform 39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76" name="Freeform 40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77" name="Freeform 41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78" name="Freeform 42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79" name="Freeform 43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80" name="Freeform 44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81" name="Freeform 45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82" name="Freeform 46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83" name="Freeform 47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84" name="Freeform 48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85" name="Freeform 49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86" name="Freeform 50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87" name="Freeform 51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88" name="Freeform 52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89" name="Freeform 53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90" name="Freeform 54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91" name="Freeform 55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92" name="Freeform 56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93" name="Freeform 57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94" name="Freeform 58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95" name="Freeform 59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96" name="Freeform 60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97" name="Freeform 61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98" name="Freeform 62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99" name="Freeform 63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00" name="Freeform 64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01" name="Freeform 65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02" name="Freeform 66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03" name="Freeform 67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04" name="Freeform 68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05" name="Freeform 69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06" name="Freeform 70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07" name="Freeform 71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08" name="Freeform 72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09" name="Freeform 73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10" name="Freeform 74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11" name="Freeform 75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12" name="Freeform 76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13" name="Freeform 77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14" name="Freeform 78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15" name="Freeform 79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16" name="Freeform 80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17" name="Freeform 81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18" name="Freeform 82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19" name="Freeform 83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20" name="Freeform 84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21" name="Freeform 85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22" name="Freeform 86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23" name="Freeform 87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24" name="Freeform 88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25" name="Freeform 89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26" name="Freeform 90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27" name="Freeform 91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28" name="Freeform 92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29" name="Freeform 93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30" name="Freeform 94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31" name="Freeform 95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32" name="Freeform 96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33" name="Freeform 97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34" name="Freeform 98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35" name="Freeform 99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36" name="Freeform 100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37" name="Freeform 101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38" name="Freeform 102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39" name="Freeform 103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40" name="Freeform 104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41" name="Freeform 105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42" name="Freeform 106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43" name="Freeform 107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44" name="Freeform 108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45" name="Freeform 109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46" name="Freeform 110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47" name="Freeform 111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48" name="Freeform 112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49" name="Freeform 113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50" name="Freeform 114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51" name="Freeform 115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52" name="Freeform 116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53" name="Freeform 117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54" name="Freeform 118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55" name="Freeform 119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56" name="Freeform 120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57" name="Freeform 121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58" name="Freeform 122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59" name="Freeform 123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60" name="Freeform 124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61" name="Freeform 125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62" name="Freeform 126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63" name="Freeform 127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64" name="Freeform 128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65" name="Freeform 129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66" name="Freeform 130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67" name="Freeform 131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68" name="Freeform 132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69" name="Freeform 133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70" name="Freeform 134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71" name="Freeform 135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72" name="Freeform 136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73" name="Freeform 137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74" name="Freeform 138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75" name="Freeform 139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76" name="Freeform 140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77" name="Freeform 141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78" name="Freeform 142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79" name="Freeform 143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80" name="Freeform 144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81" name="Freeform 145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82" name="Freeform 146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83" name="Freeform 147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84" name="Freeform 148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85" name="Freeform 149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86" name="Freeform 150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87" name="Freeform 151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88" name="Freeform 152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89" name="Freeform 153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90" name="Freeform 154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91" name="Freeform 155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92" name="Freeform 156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93" name="Freeform 157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94" name="Freeform 158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95" name="Freeform 159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96" name="Freeform 160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97" name="Freeform 161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98" name="Freeform 162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99" name="Freeform 163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00" name="Freeform 164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01" name="Freeform 165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02" name="Freeform 166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03" name="Freeform 167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04" name="Freeform 168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05" name="Freeform 169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06" name="Freeform 170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07" name="Freeform 171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08" name="Freeform 172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09" name="Freeform 173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10" name="Freeform 174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11" name="Freeform 175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12" name="Freeform 176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13" name="Freeform 177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14" name="Freeform 178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15" name="Freeform 179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16" name="Freeform 180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17" name="Freeform 181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18" name="Freeform 182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19" name="Freeform 183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20" name="Freeform 184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21" name="Freeform 185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22" name="Freeform 186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23" name="Freeform 187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24" name="Freeform 188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25" name="Freeform 189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26" name="Freeform 190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27" name="Freeform 191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28" name="Freeform 192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29" name="Freeform 193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30" name="Freeform 194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31" name="Freeform 195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32" name="Freeform 196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33" name="Freeform 197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34" name="Freeform 198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35" name="Freeform 199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36" name="Freeform 200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37" name="Freeform 201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38" name="Freeform 202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39" name="Freeform 203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40" name="Freeform 204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41" name="Freeform 205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42" name="Freeform 206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43" name="Freeform 207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44" name="Freeform 208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45" name="Freeform 209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46" name="Freeform 210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47" name="Freeform 211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48" name="Freeform 212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49" name="Freeform 213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50" name="Freeform 214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51" name="Freeform 215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52" name="Freeform 216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4553" name="Freeform 217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4" name="Freeform 218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5" name="Freeform 219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6" name="Freeform 220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7" name="Freeform 221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8" name="Freeform 222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9" name="Freeform 223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0" name="Freeform 224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1" name="Freeform 225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2" name="Freeform 226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3" name="Freeform 227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4" name="Freeform 228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5" name="Freeform 229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6" name="Freeform 230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7" name="Freeform 231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8" name="Freeform 232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9" name="Freeform 233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70" name="Freeform 234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71" name="Freeform 235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72" name="Freeform 236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73" name="Freeform 237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74" name="Freeform 238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75" name="Freeform 239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76" name="Freeform 240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77" name="Freeform 241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78" name="Freeform 242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79" name="Freeform 243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80" name="Freeform 244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81" name="Freeform 245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82" name="Freeform 246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83" name="Freeform 247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84" name="Freeform 248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85" name="Freeform 249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86" name="Freeform 250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87" name="Freeform 251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88" name="Freeform 252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89" name="Freeform 253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90" name="Freeform 254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91" name="Freeform 255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92" name="Freeform 256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93" name="Freeform 257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94" name="Freeform 258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95" name="Freeform 259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96" name="Freeform 260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97" name="Freeform 261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98" name="Freeform 262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99" name="Freeform 263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00" name="Freeform 264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01" name="Freeform 265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02" name="Freeform 266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03" name="Freeform 267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04" name="Freeform 268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05" name="Freeform 269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06" name="Freeform 270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07" name="Freeform 271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08" name="Freeform 272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09" name="Freeform 273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10" name="Freeform 274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11" name="Freeform 275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12" name="Freeform 276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13" name="Freeform 277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14" name="Freeform 278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15" name="Freeform 279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16" name="Freeform 280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17" name="Freeform 281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18" name="Freeform 282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19" name="Freeform 283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20" name="Freeform 284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21" name="Freeform 285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22" name="Freeform 286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23" name="Freeform 287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24" name="Freeform 288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25" name="Freeform 289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26" name="Freeform 290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27" name="Freeform 291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28" name="Freeform 292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29" name="Freeform 293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30" name="Freeform 294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31" name="Freeform 295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32" name="Freeform 296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33" name="Freeform 297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34" name="Freeform 298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35" name="Freeform 299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36" name="Freeform 300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37" name="Freeform 301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38" name="Freeform 302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39" name="Freeform 303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40" name="Freeform 304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41" name="Freeform 305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42" name="Freeform 306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43" name="Freeform 307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44" name="Freeform 308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45" name="Freeform 309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46" name="Freeform 310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47" name="Freeform 311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48" name="Freeform 312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49" name="Freeform 313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50" name="Freeform 314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51" name="Freeform 315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52" name="Freeform 316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53" name="Freeform 317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54" name="Freeform 318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55" name="Freeform 319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56" name="Freeform 320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57" name="Freeform 321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58" name="Freeform 322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59" name="Freeform 323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60" name="Freeform 324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61" name="Freeform 325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62" name="Freeform 326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63" name="Freeform 327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64" name="Freeform 328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65" name="Freeform 329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66" name="Freeform 330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67" name="Freeform 331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68" name="Freeform 332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69" name="Freeform 333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70" name="Freeform 334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71" name="Freeform 335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72" name="Freeform 336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14673" name="Picture 337" descr="POINSET2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4674" name="Picture 338" descr="POINSET2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4338" name="Text Box 2"/>
          <p:cNvSpPr txBox="1">
            <a:spLocks noChangeArrowheads="1"/>
          </p:cNvSpPr>
          <p:nvPr/>
        </p:nvSpPr>
        <p:spPr bwMode="auto">
          <a:xfrm>
            <a:off x="2590800" y="3981450"/>
            <a:ext cx="25527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altLang="en-US" sz="28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339" name="Rectangle 9"/>
          <p:cNvSpPr>
            <a:spLocks noChangeArrowheads="1"/>
          </p:cNvSpPr>
          <p:nvPr/>
        </p:nvSpPr>
        <p:spPr bwMode="auto">
          <a:xfrm>
            <a:off x="609600" y="1295400"/>
            <a:ext cx="6400800" cy="779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en-US" altLang="en-US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>
              <a:spcBef>
                <a:spcPct val="50000"/>
              </a:spcBef>
              <a:buClr>
                <a:schemeClr val="accent1"/>
              </a:buClr>
            </a:pPr>
            <a:r>
              <a:rPr lang="en-US" altLang="en-US"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</a:p>
        </p:txBody>
      </p:sp>
      <p:sp>
        <p:nvSpPr>
          <p:cNvPr id="60436" name="Rectangle 20"/>
          <p:cNvSpPr>
            <a:spLocks noChangeArrowheads="1"/>
          </p:cNvSpPr>
          <p:nvPr/>
        </p:nvSpPr>
        <p:spPr bwMode="auto">
          <a:xfrm>
            <a:off x="304800" y="1066800"/>
            <a:ext cx="36718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20000"/>
              </a:spcBef>
            </a:pPr>
            <a:r>
              <a:rPr lang="en-US" altLang="en-US" sz="2400" b="1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2. Nhà rông ở Tây Nguyên</a:t>
            </a:r>
          </a:p>
        </p:txBody>
      </p:sp>
      <p:pic>
        <p:nvPicPr>
          <p:cNvPr id="60438" name="Picture 22" descr="nha ron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0" y="1676400"/>
            <a:ext cx="5334000" cy="4495800"/>
          </a:xfrm>
          <a:prstGeom prst="rect">
            <a:avLst/>
          </a:prstGeom>
          <a:noFill/>
          <a:ln w="9525">
            <a:solidFill>
              <a:srgbClr val="FF00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342" name="Rectangle 13"/>
          <p:cNvSpPr>
            <a:spLocks noChangeArrowheads="1"/>
          </p:cNvSpPr>
          <p:nvPr/>
        </p:nvSpPr>
        <p:spPr bwMode="auto">
          <a:xfrm>
            <a:off x="1219200" y="381000"/>
            <a:ext cx="69342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800" b="1" u="sng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 SỐ DÂN TỘC Ở TÂY NGUYÊN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604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604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604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604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04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04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04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04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43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7" name="Picture 4" descr="images (2)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685800"/>
            <a:ext cx="3886200" cy="30988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388" name="Picture 5" descr="images (4)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6800" y="685800"/>
            <a:ext cx="3810000" cy="31242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389" name="Picture 6" descr="images (5)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4038600"/>
            <a:ext cx="3886200" cy="27432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390" name="Picture 7" descr="images (11)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6800" y="3995738"/>
            <a:ext cx="3810000" cy="2786062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391" name="Text Box 8"/>
          <p:cNvSpPr txBox="1">
            <a:spLocks noChangeArrowheads="1"/>
          </p:cNvSpPr>
          <p:nvPr/>
        </p:nvSpPr>
        <p:spPr bwMode="auto">
          <a:xfrm>
            <a:off x="533400" y="152400"/>
            <a:ext cx="822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400" b="1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Em hãy mô tả những đặc điểm nổi bật của nhà rông?</a:t>
            </a: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17" name="Group 9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17418" name="Group 10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17419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17420" name="Object 12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7746" name="Clip" r:id="rId5" imgW="1999440" imgH="1831320" progId="MS_ClipArt_Gallery.2">
                      <p:embed/>
                    </p:oleObj>
                  </mc:Choice>
                  <mc:Fallback>
                    <p:oleObj name="Clip" r:id="rId5" imgW="1999440" imgH="1831320" progId="MS_ClipArt_Gallery.2">
                      <p:embed/>
                      <p:pic>
                        <p:nvPicPr>
                          <p:cNvPr id="0" name="Object 1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7421" name="Group 13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17422" name="AutoShape 14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7423" name="Group 15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17424" name="Freeform 16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25" name="Freeform 17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26" name="Freeform 18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27" name="Freeform 19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28" name="Freeform 20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29" name="Freeform 21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30" name="Freeform 22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31" name="Freeform 23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32" name="Freeform 24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33" name="Freeform 25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34" name="Freeform 26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35" name="Freeform 27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36" name="Freeform 28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37" name="Freeform 29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38" name="Freeform 30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39" name="Freeform 31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40" name="Freeform 32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41" name="Freeform 33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42" name="Freeform 34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43" name="Freeform 35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44" name="Freeform 36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45" name="Freeform 37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46" name="Freeform 38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47" name="Freeform 39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48" name="Freeform 40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49" name="Freeform 41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50" name="Freeform 42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51" name="Freeform 43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52" name="Freeform 44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53" name="Freeform 45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54" name="Freeform 46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55" name="Freeform 47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56" name="Freeform 48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57" name="Freeform 49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58" name="Freeform 50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59" name="Freeform 51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60" name="Freeform 52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61" name="Freeform 53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62" name="Freeform 54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63" name="Freeform 55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64" name="Freeform 56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65" name="Freeform 57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66" name="Freeform 58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67" name="Freeform 59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68" name="Freeform 60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69" name="Freeform 61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70" name="Freeform 62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71" name="Freeform 63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72" name="Freeform 64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73" name="Freeform 65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74" name="Freeform 66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75" name="Freeform 67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76" name="Freeform 68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77" name="Freeform 69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78" name="Freeform 70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79" name="Freeform 71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80" name="Freeform 72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81" name="Freeform 73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82" name="Freeform 74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83" name="Freeform 75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84" name="Freeform 76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85" name="Freeform 77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86" name="Freeform 78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87" name="Freeform 79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88" name="Freeform 80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89" name="Freeform 81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90" name="Freeform 82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91" name="Freeform 83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92" name="Freeform 84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93" name="Freeform 85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94" name="Freeform 86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95" name="Freeform 87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96" name="Freeform 88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97" name="Freeform 89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98" name="Freeform 90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99" name="Freeform 91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0" name="Freeform 92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1" name="Freeform 93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2" name="Freeform 94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3" name="Freeform 95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4" name="Freeform 96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5" name="Freeform 97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6" name="Freeform 98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7" name="Freeform 99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8" name="Freeform 100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9" name="Freeform 101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10" name="Freeform 102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11" name="Freeform 103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12" name="Freeform 104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13" name="Freeform 105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14" name="Freeform 106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15" name="Freeform 107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16" name="Freeform 108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17" name="Freeform 109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18" name="Freeform 110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19" name="Freeform 111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20" name="Freeform 112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21" name="Freeform 113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22" name="Freeform 114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23" name="Freeform 115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24" name="Freeform 116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25" name="Freeform 117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26" name="Freeform 118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27" name="Freeform 119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28" name="Freeform 120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29" name="Freeform 121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30" name="Freeform 122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31" name="Freeform 123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32" name="Freeform 124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33" name="Freeform 125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34" name="Freeform 126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35" name="Freeform 127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36" name="Freeform 128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37" name="Freeform 129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38" name="Freeform 130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39" name="Freeform 131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40" name="Freeform 132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41" name="Freeform 133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42" name="Freeform 134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43" name="Freeform 135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44" name="Freeform 136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45" name="Freeform 137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46" name="Freeform 138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47" name="Freeform 139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48" name="Freeform 140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49" name="Freeform 141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50" name="Freeform 142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51" name="Freeform 143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52" name="Freeform 144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53" name="Freeform 145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54" name="Freeform 146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55" name="Freeform 147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56" name="Freeform 148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57" name="Freeform 149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58" name="Freeform 150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59" name="Freeform 151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60" name="Freeform 152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61" name="Freeform 153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62" name="Freeform 154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63" name="Freeform 155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64" name="Freeform 156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65" name="Freeform 157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66" name="Freeform 158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67" name="Freeform 159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68" name="Freeform 160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69" name="Freeform 161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70" name="Freeform 162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71" name="Freeform 163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72" name="Freeform 164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73" name="Freeform 165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74" name="Freeform 166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75" name="Freeform 167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76" name="Freeform 168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77" name="Freeform 169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78" name="Freeform 170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79" name="Freeform 171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80" name="Freeform 172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81" name="Freeform 173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82" name="Freeform 174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83" name="Freeform 175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84" name="Freeform 176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85" name="Freeform 177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86" name="Freeform 178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87" name="Freeform 179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88" name="Freeform 180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89" name="Freeform 181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90" name="Freeform 182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91" name="Freeform 183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92" name="Freeform 184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93" name="Freeform 185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94" name="Freeform 186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95" name="Freeform 187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96" name="Freeform 188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97" name="Freeform 189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98" name="Freeform 190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99" name="Freeform 191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00" name="Freeform 192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01" name="Freeform 193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02" name="Freeform 194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03" name="Freeform 195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04" name="Freeform 196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05" name="Freeform 197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06" name="Freeform 198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07" name="Freeform 199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08" name="Freeform 200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09" name="Freeform 201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10" name="Freeform 202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11" name="Freeform 203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12" name="Freeform 204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13" name="Freeform 205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14" name="Freeform 206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15" name="Freeform 207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16" name="Freeform 208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17" name="Freeform 209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18" name="Freeform 210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19" name="Freeform 211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20" name="Freeform 212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21" name="Freeform 213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22" name="Freeform 214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23" name="Freeform 215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7624" name="Freeform 216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5" name="Freeform 217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6" name="Freeform 218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7" name="Freeform 219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8" name="Freeform 220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9" name="Freeform 221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0" name="Freeform 222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1" name="Freeform 223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2" name="Freeform 224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3" name="Freeform 225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4" name="Freeform 226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5" name="Freeform 227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6" name="Freeform 228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7" name="Freeform 229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8" name="Freeform 230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9" name="Freeform 231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40" name="Freeform 232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41" name="Freeform 233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42" name="Freeform 234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43" name="Freeform 235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44" name="Freeform 236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45" name="Freeform 237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46" name="Freeform 238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47" name="Freeform 239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48" name="Freeform 240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49" name="Freeform 241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50" name="Freeform 242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51" name="Freeform 243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52" name="Freeform 244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53" name="Freeform 245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54" name="Freeform 246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55" name="Freeform 247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56" name="Freeform 248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57" name="Freeform 249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58" name="Freeform 250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59" name="Freeform 251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60" name="Freeform 252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61" name="Freeform 253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62" name="Freeform 254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63" name="Freeform 255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64" name="Freeform 256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65" name="Freeform 257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66" name="Freeform 258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67" name="Freeform 259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68" name="Freeform 260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69" name="Freeform 261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70" name="Freeform 262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71" name="Freeform 263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72" name="Freeform 264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73" name="Freeform 265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74" name="Freeform 266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75" name="Freeform 267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76" name="Freeform 268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77" name="Freeform 269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78" name="Freeform 270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79" name="Freeform 271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80" name="Freeform 272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81" name="Freeform 273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82" name="Freeform 274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83" name="Freeform 275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84" name="Freeform 276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85" name="Freeform 277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86" name="Freeform 278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87" name="Freeform 279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88" name="Freeform 280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89" name="Freeform 281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90" name="Freeform 282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91" name="Freeform 283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92" name="Freeform 284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93" name="Freeform 285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94" name="Freeform 286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95" name="Freeform 287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96" name="Freeform 288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97" name="Freeform 289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98" name="Freeform 290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99" name="Freeform 291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00" name="Freeform 292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01" name="Freeform 293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02" name="Freeform 294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03" name="Freeform 295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04" name="Freeform 296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05" name="Freeform 297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06" name="Freeform 298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07" name="Freeform 299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08" name="Freeform 300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09" name="Freeform 301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10" name="Freeform 302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11" name="Freeform 303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12" name="Freeform 304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13" name="Freeform 305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14" name="Freeform 306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15" name="Freeform 307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16" name="Freeform 308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17" name="Freeform 309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18" name="Freeform 310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19" name="Freeform 311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0" name="Freeform 312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1" name="Freeform 313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2" name="Freeform 314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3" name="Freeform 315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4" name="Freeform 316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5" name="Freeform 317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6" name="Freeform 318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7" name="Freeform 319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8" name="Freeform 320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9" name="Freeform 321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0" name="Freeform 322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1" name="Freeform 323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2" name="Freeform 324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3" name="Freeform 325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4" name="Freeform 326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5" name="Freeform 327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6" name="Freeform 328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7" name="Freeform 329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8" name="Freeform 330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9" name="Freeform 331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40" name="Freeform 332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41" name="Freeform 333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42" name="Freeform 334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43" name="Freeform 335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17744" name="Picture 336" descr="POINSET2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7745" name="Picture 337" descr="POINSET2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17411" name="Picture 4" descr="images (13)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6800" y="533400"/>
            <a:ext cx="3581400" cy="28194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412" name="Picture 5" descr="images (10)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2425" y="609600"/>
            <a:ext cx="4067175" cy="28194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413" name="Picture 6" descr="images (14)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3635375"/>
            <a:ext cx="3962400" cy="2897188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414" name="Picture 7" descr="images (4)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6800" y="3657600"/>
            <a:ext cx="3657600" cy="28194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415" name="Text Box 8"/>
          <p:cNvSpPr txBox="1">
            <a:spLocks noChangeArrowheads="1"/>
          </p:cNvSpPr>
          <p:nvPr/>
        </p:nvSpPr>
        <p:spPr bwMode="auto">
          <a:xfrm>
            <a:off x="914400" y="76200"/>
            <a:ext cx="7315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400" b="1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Em hãy mô tả những đặc điểm nổi bật của nhà rông?</a:t>
            </a: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41" name="Group 9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18442" name="Group 10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18443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18444" name="Object 12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8770" name="Clip" r:id="rId5" imgW="1999440" imgH="1831320" progId="MS_ClipArt_Gallery.2">
                      <p:embed/>
                    </p:oleObj>
                  </mc:Choice>
                  <mc:Fallback>
                    <p:oleObj name="Clip" r:id="rId5" imgW="1999440" imgH="1831320" progId="MS_ClipArt_Gallery.2">
                      <p:embed/>
                      <p:pic>
                        <p:nvPicPr>
                          <p:cNvPr id="0" name="Object 1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8445" name="Group 13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18446" name="AutoShape 14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8447" name="Group 15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18448" name="Freeform 16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49" name="Freeform 17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50" name="Freeform 18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51" name="Freeform 19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52" name="Freeform 20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53" name="Freeform 21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54" name="Freeform 22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55" name="Freeform 23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56" name="Freeform 24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57" name="Freeform 25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58" name="Freeform 26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59" name="Freeform 27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60" name="Freeform 28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61" name="Freeform 29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62" name="Freeform 30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63" name="Freeform 31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64" name="Freeform 32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65" name="Freeform 33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66" name="Freeform 34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67" name="Freeform 35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68" name="Freeform 36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69" name="Freeform 37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70" name="Freeform 38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71" name="Freeform 39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72" name="Freeform 40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73" name="Freeform 41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74" name="Freeform 42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75" name="Freeform 43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76" name="Freeform 44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77" name="Freeform 45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78" name="Freeform 46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79" name="Freeform 47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80" name="Freeform 48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81" name="Freeform 49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82" name="Freeform 50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83" name="Freeform 51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84" name="Freeform 52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85" name="Freeform 53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86" name="Freeform 54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87" name="Freeform 55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88" name="Freeform 56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89" name="Freeform 57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90" name="Freeform 58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91" name="Freeform 59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92" name="Freeform 60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93" name="Freeform 61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94" name="Freeform 62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95" name="Freeform 63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96" name="Freeform 64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97" name="Freeform 65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98" name="Freeform 66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99" name="Freeform 67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00" name="Freeform 68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01" name="Freeform 69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02" name="Freeform 70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03" name="Freeform 71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04" name="Freeform 72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05" name="Freeform 73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06" name="Freeform 74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07" name="Freeform 75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08" name="Freeform 76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09" name="Freeform 77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10" name="Freeform 78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11" name="Freeform 79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12" name="Freeform 80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13" name="Freeform 81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14" name="Freeform 82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15" name="Freeform 83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16" name="Freeform 84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17" name="Freeform 85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18" name="Freeform 86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19" name="Freeform 87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20" name="Freeform 88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21" name="Freeform 89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22" name="Freeform 90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23" name="Freeform 91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24" name="Freeform 92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25" name="Freeform 93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26" name="Freeform 94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27" name="Freeform 95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28" name="Freeform 96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29" name="Freeform 97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30" name="Freeform 98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31" name="Freeform 99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32" name="Freeform 100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33" name="Freeform 101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34" name="Freeform 102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35" name="Freeform 103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36" name="Freeform 104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37" name="Freeform 105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38" name="Freeform 106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39" name="Freeform 107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40" name="Freeform 108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41" name="Freeform 109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42" name="Freeform 110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43" name="Freeform 111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44" name="Freeform 112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45" name="Freeform 113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46" name="Freeform 114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47" name="Freeform 115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48" name="Freeform 116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49" name="Freeform 117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50" name="Freeform 118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51" name="Freeform 119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52" name="Freeform 120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53" name="Freeform 121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54" name="Freeform 122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55" name="Freeform 123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56" name="Freeform 124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57" name="Freeform 125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58" name="Freeform 126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59" name="Freeform 127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60" name="Freeform 128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61" name="Freeform 129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62" name="Freeform 130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63" name="Freeform 131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64" name="Freeform 132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65" name="Freeform 133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66" name="Freeform 134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67" name="Freeform 135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68" name="Freeform 136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69" name="Freeform 137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70" name="Freeform 138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71" name="Freeform 139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72" name="Freeform 140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73" name="Freeform 141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74" name="Freeform 142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75" name="Freeform 143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76" name="Freeform 144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77" name="Freeform 145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78" name="Freeform 146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79" name="Freeform 147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80" name="Freeform 148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81" name="Freeform 149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82" name="Freeform 150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83" name="Freeform 151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84" name="Freeform 152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85" name="Freeform 153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86" name="Freeform 154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87" name="Freeform 155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88" name="Freeform 156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89" name="Freeform 157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90" name="Freeform 158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91" name="Freeform 159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92" name="Freeform 160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93" name="Freeform 161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94" name="Freeform 162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95" name="Freeform 163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96" name="Freeform 164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97" name="Freeform 165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98" name="Freeform 166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99" name="Freeform 167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00" name="Freeform 168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01" name="Freeform 169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02" name="Freeform 170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03" name="Freeform 171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04" name="Freeform 172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05" name="Freeform 173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06" name="Freeform 174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07" name="Freeform 175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08" name="Freeform 176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09" name="Freeform 177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10" name="Freeform 178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11" name="Freeform 179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12" name="Freeform 180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13" name="Freeform 181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14" name="Freeform 182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15" name="Freeform 183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16" name="Freeform 184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17" name="Freeform 185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18" name="Freeform 186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19" name="Freeform 187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20" name="Freeform 188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21" name="Freeform 189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22" name="Freeform 190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23" name="Freeform 191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24" name="Freeform 192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25" name="Freeform 193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26" name="Freeform 194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27" name="Freeform 195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28" name="Freeform 196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29" name="Freeform 197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30" name="Freeform 198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31" name="Freeform 199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32" name="Freeform 200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33" name="Freeform 201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34" name="Freeform 202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35" name="Freeform 203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36" name="Freeform 204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37" name="Freeform 205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38" name="Freeform 206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39" name="Freeform 207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0" name="Freeform 208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1" name="Freeform 209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2" name="Freeform 210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3" name="Freeform 211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4" name="Freeform 212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5" name="Freeform 213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6" name="Freeform 214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7" name="Freeform 215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8648" name="Freeform 216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9" name="Freeform 217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0" name="Freeform 218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1" name="Freeform 219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2" name="Freeform 220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3" name="Freeform 221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4" name="Freeform 222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5" name="Freeform 223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6" name="Freeform 224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7" name="Freeform 225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8" name="Freeform 226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9" name="Freeform 227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0" name="Freeform 228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1" name="Freeform 229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2" name="Freeform 230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3" name="Freeform 231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4" name="Freeform 232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5" name="Freeform 233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6" name="Freeform 234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7" name="Freeform 235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8" name="Freeform 236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9" name="Freeform 237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0" name="Freeform 238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1" name="Freeform 239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2" name="Freeform 240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3" name="Freeform 241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4" name="Freeform 242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5" name="Freeform 243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6" name="Freeform 244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7" name="Freeform 245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8" name="Freeform 246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9" name="Freeform 247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0" name="Freeform 248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1" name="Freeform 249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2" name="Freeform 250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3" name="Freeform 251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4" name="Freeform 252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5" name="Freeform 253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6" name="Freeform 254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7" name="Freeform 255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8" name="Freeform 256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9" name="Freeform 257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0" name="Freeform 258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1" name="Freeform 259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2" name="Freeform 260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3" name="Freeform 261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4" name="Freeform 262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5" name="Freeform 263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6" name="Freeform 264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7" name="Freeform 265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8" name="Freeform 266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9" name="Freeform 267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0" name="Freeform 268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1" name="Freeform 269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2" name="Freeform 270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3" name="Freeform 271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4" name="Freeform 272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5" name="Freeform 273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6" name="Freeform 274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7" name="Freeform 275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8" name="Freeform 276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9" name="Freeform 277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0" name="Freeform 278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1" name="Freeform 279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2" name="Freeform 280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3" name="Freeform 281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4" name="Freeform 282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5" name="Freeform 283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6" name="Freeform 284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7" name="Freeform 285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8" name="Freeform 286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9" name="Freeform 287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0" name="Freeform 288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1" name="Freeform 289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2" name="Freeform 290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3" name="Freeform 291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4" name="Freeform 292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5" name="Freeform 293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6" name="Freeform 294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7" name="Freeform 295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8" name="Freeform 296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9" name="Freeform 297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0" name="Freeform 298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1" name="Freeform 299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2" name="Freeform 300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3" name="Freeform 301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4" name="Freeform 302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5" name="Freeform 303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6" name="Freeform 304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7" name="Freeform 305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8" name="Freeform 306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9" name="Freeform 307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0" name="Freeform 308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1" name="Freeform 309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2" name="Freeform 310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3" name="Freeform 311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4" name="Freeform 312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5" name="Freeform 313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6" name="Freeform 314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7" name="Freeform 315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8" name="Freeform 316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9" name="Freeform 317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0" name="Freeform 318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1" name="Freeform 319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2" name="Freeform 320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3" name="Freeform 321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4" name="Freeform 322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5" name="Freeform 323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6" name="Freeform 324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7" name="Freeform 325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8" name="Freeform 326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9" name="Freeform 327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60" name="Freeform 328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61" name="Freeform 329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62" name="Freeform 330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63" name="Freeform 331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64" name="Freeform 332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65" name="Freeform 333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66" name="Freeform 334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67" name="Freeform 335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18768" name="Picture 336" descr="POINSET2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8769" name="Picture 337" descr="POINSET2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32103" name="Text Box 7"/>
          <p:cNvSpPr txBox="1">
            <a:spLocks noChangeArrowheads="1"/>
          </p:cNvSpPr>
          <p:nvPr/>
        </p:nvSpPr>
        <p:spPr bwMode="auto">
          <a:xfrm>
            <a:off x="381000" y="2667000"/>
            <a:ext cx="83820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99FF66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800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Nhà rông là nơi sinh hoạt tập thể, hội họp, tiếp khách của cả buôn.</a:t>
            </a:r>
          </a:p>
        </p:txBody>
      </p:sp>
      <p:sp>
        <p:nvSpPr>
          <p:cNvPr id="18435" name="Rectangle 10"/>
          <p:cNvSpPr>
            <a:spLocks noChangeArrowheads="1"/>
          </p:cNvSpPr>
          <p:nvPr/>
        </p:nvSpPr>
        <p:spPr bwMode="auto">
          <a:xfrm>
            <a:off x="381000" y="1143000"/>
            <a:ext cx="36226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20000"/>
              </a:spcBef>
            </a:pPr>
            <a:r>
              <a:rPr lang="en-US" altLang="en-US" sz="2400" b="1" u="sng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2. Nhà rông ở Tây Nguyên</a:t>
            </a:r>
          </a:p>
        </p:txBody>
      </p:sp>
      <p:sp>
        <p:nvSpPr>
          <p:cNvPr id="18436" name="Rectangle 7"/>
          <p:cNvSpPr>
            <a:spLocks noChangeArrowheads="1"/>
          </p:cNvSpPr>
          <p:nvPr/>
        </p:nvSpPr>
        <p:spPr bwMode="auto">
          <a:xfrm>
            <a:off x="1676400" y="381000"/>
            <a:ext cx="61642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400" b="1" u="sng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 SỐ DÂN TỘC Ở TÂY NGUYÊN</a:t>
            </a:r>
          </a:p>
        </p:txBody>
      </p:sp>
      <p:sp>
        <p:nvSpPr>
          <p:cNvPr id="18439" name="Rectangle 10"/>
          <p:cNvSpPr>
            <a:spLocks noChangeArrowheads="1"/>
          </p:cNvSpPr>
          <p:nvPr/>
        </p:nvSpPr>
        <p:spPr bwMode="auto">
          <a:xfrm>
            <a:off x="2590800" y="1905000"/>
            <a:ext cx="35639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2400" b="1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Nhà rông dùng để làm gì?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13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210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68" name="Group 12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19469" name="Group 13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19470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19471" name="Object 15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9797" name="Clip" r:id="rId5" imgW="1999440" imgH="1831320" progId="MS_ClipArt_Gallery.2">
                      <p:embed/>
                    </p:oleObj>
                  </mc:Choice>
                  <mc:Fallback>
                    <p:oleObj name="Clip" r:id="rId5" imgW="1999440" imgH="1831320" progId="MS_ClipArt_Gallery.2">
                      <p:embed/>
                      <p:pic>
                        <p:nvPicPr>
                          <p:cNvPr id="0" name="Object 1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9472" name="Group 16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19473" name="AutoShape 17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9474" name="Group 18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19475" name="Freeform 19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76" name="Freeform 20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77" name="Freeform 21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78" name="Freeform 22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79" name="Freeform 23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80" name="Freeform 24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81" name="Freeform 25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82" name="Freeform 26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83" name="Freeform 27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84" name="Freeform 28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85" name="Freeform 29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86" name="Freeform 30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87" name="Freeform 31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88" name="Freeform 32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89" name="Freeform 33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90" name="Freeform 34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91" name="Freeform 35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92" name="Freeform 36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93" name="Freeform 37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94" name="Freeform 38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95" name="Freeform 39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96" name="Freeform 40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97" name="Freeform 41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98" name="Freeform 42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99" name="Freeform 43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00" name="Freeform 44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01" name="Freeform 45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02" name="Freeform 46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03" name="Freeform 47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04" name="Freeform 48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05" name="Freeform 49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06" name="Freeform 50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07" name="Freeform 51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08" name="Freeform 52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09" name="Freeform 53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10" name="Freeform 54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11" name="Freeform 55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12" name="Freeform 56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13" name="Freeform 57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14" name="Freeform 58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15" name="Freeform 59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16" name="Freeform 60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17" name="Freeform 61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18" name="Freeform 62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19" name="Freeform 63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20" name="Freeform 64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21" name="Freeform 65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22" name="Freeform 66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23" name="Freeform 67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24" name="Freeform 68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25" name="Freeform 69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26" name="Freeform 70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27" name="Freeform 71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28" name="Freeform 72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29" name="Freeform 73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30" name="Freeform 74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31" name="Freeform 75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32" name="Freeform 76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33" name="Freeform 77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34" name="Freeform 78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35" name="Freeform 79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36" name="Freeform 80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37" name="Freeform 81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38" name="Freeform 82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39" name="Freeform 83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40" name="Freeform 84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41" name="Freeform 85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42" name="Freeform 86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43" name="Freeform 87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44" name="Freeform 88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45" name="Freeform 89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46" name="Freeform 90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47" name="Freeform 91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48" name="Freeform 92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49" name="Freeform 93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50" name="Freeform 94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51" name="Freeform 95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52" name="Freeform 96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53" name="Freeform 97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54" name="Freeform 98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55" name="Freeform 99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56" name="Freeform 100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57" name="Freeform 101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58" name="Freeform 102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59" name="Freeform 103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60" name="Freeform 104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61" name="Freeform 105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62" name="Freeform 106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63" name="Freeform 107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64" name="Freeform 108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65" name="Freeform 109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66" name="Freeform 110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67" name="Freeform 111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68" name="Freeform 112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69" name="Freeform 113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70" name="Freeform 114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71" name="Freeform 115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72" name="Freeform 116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73" name="Freeform 117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74" name="Freeform 118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75" name="Freeform 119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76" name="Freeform 120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77" name="Freeform 121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78" name="Freeform 122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79" name="Freeform 123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80" name="Freeform 124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81" name="Freeform 125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82" name="Freeform 126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83" name="Freeform 127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84" name="Freeform 128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85" name="Freeform 129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86" name="Freeform 130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87" name="Freeform 131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88" name="Freeform 132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89" name="Freeform 133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90" name="Freeform 134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91" name="Freeform 135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92" name="Freeform 136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93" name="Freeform 137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94" name="Freeform 138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95" name="Freeform 139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96" name="Freeform 140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97" name="Freeform 141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98" name="Freeform 142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99" name="Freeform 143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00" name="Freeform 144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01" name="Freeform 145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02" name="Freeform 146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03" name="Freeform 147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04" name="Freeform 148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05" name="Freeform 149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06" name="Freeform 150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07" name="Freeform 151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08" name="Freeform 152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09" name="Freeform 153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10" name="Freeform 154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11" name="Freeform 155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12" name="Freeform 156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13" name="Freeform 157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14" name="Freeform 158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15" name="Freeform 159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16" name="Freeform 160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17" name="Freeform 161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18" name="Freeform 162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19" name="Freeform 163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20" name="Freeform 164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21" name="Freeform 165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22" name="Freeform 166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23" name="Freeform 167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24" name="Freeform 168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25" name="Freeform 169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26" name="Freeform 170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27" name="Freeform 171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28" name="Freeform 172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29" name="Freeform 173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30" name="Freeform 174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31" name="Freeform 175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32" name="Freeform 176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33" name="Freeform 177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34" name="Freeform 178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35" name="Freeform 179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36" name="Freeform 180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37" name="Freeform 181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38" name="Freeform 182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39" name="Freeform 183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40" name="Freeform 184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41" name="Freeform 185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42" name="Freeform 186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43" name="Freeform 187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44" name="Freeform 188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45" name="Freeform 189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46" name="Freeform 190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47" name="Freeform 191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48" name="Freeform 192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49" name="Freeform 193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50" name="Freeform 194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51" name="Freeform 195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52" name="Freeform 196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53" name="Freeform 197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54" name="Freeform 198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55" name="Freeform 199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56" name="Freeform 200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57" name="Freeform 201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58" name="Freeform 202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59" name="Freeform 203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60" name="Freeform 204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61" name="Freeform 205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62" name="Freeform 206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63" name="Freeform 207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64" name="Freeform 208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65" name="Freeform 209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66" name="Freeform 210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67" name="Freeform 211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68" name="Freeform 212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69" name="Freeform 213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70" name="Freeform 214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71" name="Freeform 215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72" name="Freeform 216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73" name="Freeform 217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74" name="Freeform 218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675" name="Freeform 219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76" name="Freeform 220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77" name="Freeform 221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78" name="Freeform 222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79" name="Freeform 223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80" name="Freeform 224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81" name="Freeform 225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82" name="Freeform 226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83" name="Freeform 227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84" name="Freeform 228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85" name="Freeform 229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86" name="Freeform 230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87" name="Freeform 231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88" name="Freeform 232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89" name="Freeform 233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90" name="Freeform 234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91" name="Freeform 235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92" name="Freeform 236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93" name="Freeform 237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94" name="Freeform 238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95" name="Freeform 239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96" name="Freeform 240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97" name="Freeform 241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98" name="Freeform 242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99" name="Freeform 243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0" name="Freeform 244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1" name="Freeform 245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2" name="Freeform 246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3" name="Freeform 247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4" name="Freeform 248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5" name="Freeform 249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6" name="Freeform 250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7" name="Freeform 251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8" name="Freeform 252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9" name="Freeform 253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0" name="Freeform 254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1" name="Freeform 255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2" name="Freeform 256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3" name="Freeform 257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4" name="Freeform 258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5" name="Freeform 259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6" name="Freeform 260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7" name="Freeform 261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8" name="Freeform 262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9" name="Freeform 263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0" name="Freeform 264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1" name="Freeform 265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2" name="Freeform 266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3" name="Freeform 267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4" name="Freeform 268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5" name="Freeform 269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6" name="Freeform 270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7" name="Freeform 271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8" name="Freeform 272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9" name="Freeform 273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30" name="Freeform 274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31" name="Freeform 275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32" name="Freeform 276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33" name="Freeform 277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34" name="Freeform 278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35" name="Freeform 279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36" name="Freeform 280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37" name="Freeform 281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38" name="Freeform 282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39" name="Freeform 283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40" name="Freeform 284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41" name="Freeform 285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42" name="Freeform 286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43" name="Freeform 287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44" name="Freeform 288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45" name="Freeform 289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46" name="Freeform 290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47" name="Freeform 291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48" name="Freeform 292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49" name="Freeform 293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50" name="Freeform 294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51" name="Freeform 295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52" name="Freeform 296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53" name="Freeform 297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54" name="Freeform 298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55" name="Freeform 299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56" name="Freeform 300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57" name="Freeform 301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58" name="Freeform 302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59" name="Freeform 303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0" name="Freeform 304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1" name="Freeform 305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2" name="Freeform 306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3" name="Freeform 307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4" name="Freeform 308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5" name="Freeform 309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6" name="Freeform 310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7" name="Freeform 311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8" name="Freeform 312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9" name="Freeform 313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70" name="Freeform 314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71" name="Freeform 315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72" name="Freeform 316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73" name="Freeform 317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74" name="Freeform 318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75" name="Freeform 319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76" name="Freeform 320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77" name="Freeform 321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78" name="Freeform 322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79" name="Freeform 323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80" name="Freeform 324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81" name="Freeform 325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82" name="Freeform 326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83" name="Freeform 327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84" name="Freeform 328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85" name="Freeform 329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86" name="Freeform 330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87" name="Freeform 331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88" name="Freeform 332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89" name="Freeform 333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90" name="Freeform 334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91" name="Freeform 335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92" name="Freeform 336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93" name="Freeform 337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94" name="Freeform 338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19795" name="Picture 339" descr="POINSET2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9796" name="Picture 340" descr="POINSET2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9458" name="Text Box 2"/>
          <p:cNvSpPr txBox="1">
            <a:spLocks noChangeArrowheads="1"/>
          </p:cNvSpPr>
          <p:nvPr/>
        </p:nvSpPr>
        <p:spPr bwMode="auto">
          <a:xfrm>
            <a:off x="2590800" y="3295650"/>
            <a:ext cx="25527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altLang="en-US" sz="28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" name="Group 27"/>
          <p:cNvGrpSpPr>
            <a:grpSpLocks/>
          </p:cNvGrpSpPr>
          <p:nvPr/>
        </p:nvGrpSpPr>
        <p:grpSpPr bwMode="auto">
          <a:xfrm>
            <a:off x="457200" y="1219200"/>
            <a:ext cx="8153400" cy="4325938"/>
            <a:chOff x="336" y="1371"/>
            <a:chExt cx="5136" cy="2901"/>
          </a:xfrm>
        </p:grpSpPr>
        <p:pic>
          <p:nvPicPr>
            <p:cNvPr id="19465" name="Picture 18" descr="Download?mode=photo&amp;id=8217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24" y="2064"/>
              <a:ext cx="2448" cy="2208"/>
            </a:xfrm>
            <a:prstGeom prst="rect">
              <a:avLst/>
            </a:prstGeom>
            <a:noFill/>
            <a:ln w="38100" cmpd="dbl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9466" name="Text Box 22"/>
            <p:cNvSpPr txBox="1">
              <a:spLocks noChangeArrowheads="1"/>
            </p:cNvSpPr>
            <p:nvPr/>
          </p:nvSpPr>
          <p:spPr bwMode="auto">
            <a:xfrm>
              <a:off x="336" y="1371"/>
              <a:ext cx="5136" cy="5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2400" b="1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+ Nhà rông là ngôi nhà chung lớn nhất của buôn: dùng để sinh hoạt tập thể, hội họp, tiếp khách của cả buôn.</a:t>
              </a:r>
              <a:endParaRPr lang="en-US" altLang="en-US" sz="240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08568" name="Text Box 24"/>
          <p:cNvSpPr txBox="1">
            <a:spLocks noChangeArrowheads="1"/>
          </p:cNvSpPr>
          <p:nvPr/>
        </p:nvSpPr>
        <p:spPr bwMode="auto">
          <a:xfrm>
            <a:off x="457200" y="533400"/>
            <a:ext cx="4191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3. Trang phục, lễ hội.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085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85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568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91" name="Group 11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20492" name="Group 12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20493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20494" name="Object 14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0820" name="Clip" r:id="rId5" imgW="1999440" imgH="1831320" progId="MS_ClipArt_Gallery.2">
                      <p:embed/>
                    </p:oleObj>
                  </mc:Choice>
                  <mc:Fallback>
                    <p:oleObj name="Clip" r:id="rId5" imgW="1999440" imgH="1831320" progId="MS_ClipArt_Gallery.2">
                      <p:embed/>
                      <p:pic>
                        <p:nvPicPr>
                          <p:cNvPr id="0" name="Object 1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20495" name="Group 15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20496" name="AutoShape 16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0497" name="Group 17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20498" name="Freeform 18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499" name="Freeform 19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00" name="Freeform 20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01" name="Freeform 21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02" name="Freeform 22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03" name="Freeform 23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04" name="Freeform 24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05" name="Freeform 25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06" name="Freeform 26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07" name="Freeform 27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08" name="Freeform 28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09" name="Freeform 29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10" name="Freeform 30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11" name="Freeform 31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12" name="Freeform 32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13" name="Freeform 33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14" name="Freeform 34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15" name="Freeform 35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16" name="Freeform 36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17" name="Freeform 37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18" name="Freeform 38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19" name="Freeform 39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20" name="Freeform 40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21" name="Freeform 41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22" name="Freeform 42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23" name="Freeform 43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24" name="Freeform 44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25" name="Freeform 45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26" name="Freeform 46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27" name="Freeform 47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28" name="Freeform 48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29" name="Freeform 49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30" name="Freeform 50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31" name="Freeform 51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32" name="Freeform 52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33" name="Freeform 53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34" name="Freeform 54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35" name="Freeform 55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36" name="Freeform 56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37" name="Freeform 57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38" name="Freeform 58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39" name="Freeform 59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40" name="Freeform 60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41" name="Freeform 61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42" name="Freeform 62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43" name="Freeform 63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44" name="Freeform 64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45" name="Freeform 65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46" name="Freeform 66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47" name="Freeform 67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48" name="Freeform 68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49" name="Freeform 69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50" name="Freeform 70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51" name="Freeform 71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52" name="Freeform 72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53" name="Freeform 73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54" name="Freeform 74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55" name="Freeform 75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56" name="Freeform 76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57" name="Freeform 77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58" name="Freeform 78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59" name="Freeform 79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60" name="Freeform 80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61" name="Freeform 81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62" name="Freeform 82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63" name="Freeform 83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64" name="Freeform 84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65" name="Freeform 85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66" name="Freeform 86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67" name="Freeform 87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68" name="Freeform 88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69" name="Freeform 89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70" name="Freeform 90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71" name="Freeform 91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72" name="Freeform 92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73" name="Freeform 93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74" name="Freeform 94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75" name="Freeform 95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76" name="Freeform 96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77" name="Freeform 97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78" name="Freeform 98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79" name="Freeform 99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0" name="Freeform 100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1" name="Freeform 101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2" name="Freeform 102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3" name="Freeform 103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4" name="Freeform 104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5" name="Freeform 105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6" name="Freeform 106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7" name="Freeform 107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8" name="Freeform 108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9" name="Freeform 109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90" name="Freeform 110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91" name="Freeform 111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92" name="Freeform 112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93" name="Freeform 113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94" name="Freeform 114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95" name="Freeform 115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96" name="Freeform 116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97" name="Freeform 117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98" name="Freeform 118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99" name="Freeform 119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00" name="Freeform 120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01" name="Freeform 121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02" name="Freeform 122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03" name="Freeform 123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04" name="Freeform 124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05" name="Freeform 125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06" name="Freeform 126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07" name="Freeform 127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08" name="Freeform 128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09" name="Freeform 129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10" name="Freeform 130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11" name="Freeform 131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12" name="Freeform 132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13" name="Freeform 133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14" name="Freeform 134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15" name="Freeform 135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16" name="Freeform 136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17" name="Freeform 137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18" name="Freeform 138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19" name="Freeform 139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20" name="Freeform 140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21" name="Freeform 141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22" name="Freeform 142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23" name="Freeform 143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24" name="Freeform 144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25" name="Freeform 145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26" name="Freeform 146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27" name="Freeform 147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28" name="Freeform 148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29" name="Freeform 149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30" name="Freeform 150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31" name="Freeform 151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32" name="Freeform 152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33" name="Freeform 153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34" name="Freeform 154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35" name="Freeform 155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36" name="Freeform 156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37" name="Freeform 157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38" name="Freeform 158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39" name="Freeform 159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40" name="Freeform 160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41" name="Freeform 161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42" name="Freeform 162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43" name="Freeform 163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44" name="Freeform 164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45" name="Freeform 165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46" name="Freeform 166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47" name="Freeform 167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48" name="Freeform 168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49" name="Freeform 169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50" name="Freeform 170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51" name="Freeform 171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52" name="Freeform 172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53" name="Freeform 173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54" name="Freeform 174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55" name="Freeform 175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56" name="Freeform 176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57" name="Freeform 177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58" name="Freeform 178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59" name="Freeform 179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60" name="Freeform 180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61" name="Freeform 181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62" name="Freeform 182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63" name="Freeform 183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64" name="Freeform 184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65" name="Freeform 185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66" name="Freeform 186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67" name="Freeform 187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68" name="Freeform 188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69" name="Freeform 189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70" name="Freeform 190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71" name="Freeform 191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72" name="Freeform 192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73" name="Freeform 193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74" name="Freeform 194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75" name="Freeform 195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76" name="Freeform 196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77" name="Freeform 197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78" name="Freeform 198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79" name="Freeform 199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80" name="Freeform 200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81" name="Freeform 201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82" name="Freeform 202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83" name="Freeform 203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84" name="Freeform 204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85" name="Freeform 205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86" name="Freeform 206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87" name="Freeform 207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88" name="Freeform 208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89" name="Freeform 209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90" name="Freeform 210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91" name="Freeform 211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92" name="Freeform 212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93" name="Freeform 213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94" name="Freeform 214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95" name="Freeform 215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96" name="Freeform 216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97" name="Freeform 217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0698" name="Freeform 218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99" name="Freeform 219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00" name="Freeform 220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01" name="Freeform 221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02" name="Freeform 222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03" name="Freeform 223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04" name="Freeform 224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05" name="Freeform 225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06" name="Freeform 226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07" name="Freeform 227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08" name="Freeform 228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09" name="Freeform 229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10" name="Freeform 230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11" name="Freeform 231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12" name="Freeform 232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13" name="Freeform 233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14" name="Freeform 234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15" name="Freeform 235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16" name="Freeform 236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17" name="Freeform 237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18" name="Freeform 238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19" name="Freeform 239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20" name="Freeform 240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21" name="Freeform 241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22" name="Freeform 242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23" name="Freeform 243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24" name="Freeform 244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25" name="Freeform 245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26" name="Freeform 246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27" name="Freeform 247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28" name="Freeform 248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29" name="Freeform 249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30" name="Freeform 250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31" name="Freeform 251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32" name="Freeform 252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33" name="Freeform 253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34" name="Freeform 254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35" name="Freeform 255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36" name="Freeform 256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37" name="Freeform 257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38" name="Freeform 258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39" name="Freeform 259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40" name="Freeform 260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41" name="Freeform 261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42" name="Freeform 262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43" name="Freeform 263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44" name="Freeform 264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45" name="Freeform 265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46" name="Freeform 266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47" name="Freeform 267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48" name="Freeform 268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49" name="Freeform 269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50" name="Freeform 270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51" name="Freeform 271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52" name="Freeform 272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53" name="Freeform 273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54" name="Freeform 274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55" name="Freeform 275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56" name="Freeform 276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57" name="Freeform 277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58" name="Freeform 278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59" name="Freeform 279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60" name="Freeform 280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61" name="Freeform 281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62" name="Freeform 282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63" name="Freeform 283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64" name="Freeform 284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65" name="Freeform 285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66" name="Freeform 286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67" name="Freeform 287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68" name="Freeform 288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69" name="Freeform 289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70" name="Freeform 290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71" name="Freeform 291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72" name="Freeform 292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73" name="Freeform 293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74" name="Freeform 294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75" name="Freeform 295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76" name="Freeform 296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77" name="Freeform 297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78" name="Freeform 298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79" name="Freeform 299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0" name="Freeform 300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1" name="Freeform 301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2" name="Freeform 302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3" name="Freeform 303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4" name="Freeform 304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5" name="Freeform 305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6" name="Freeform 306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7" name="Freeform 307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8" name="Freeform 308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9" name="Freeform 309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90" name="Freeform 310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91" name="Freeform 311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92" name="Freeform 312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93" name="Freeform 313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94" name="Freeform 314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95" name="Freeform 315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96" name="Freeform 316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97" name="Freeform 317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98" name="Freeform 318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99" name="Freeform 319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00" name="Freeform 320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01" name="Freeform 321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02" name="Freeform 322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03" name="Freeform 323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04" name="Freeform 324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05" name="Freeform 325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06" name="Freeform 326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07" name="Freeform 327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08" name="Freeform 328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09" name="Freeform 329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10" name="Freeform 330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11" name="Freeform 331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12" name="Freeform 332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13" name="Freeform 333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14" name="Freeform 334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15" name="Freeform 335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16" name="Freeform 336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17" name="Freeform 337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20818" name="Picture 338" descr="POINSET2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0819" name="Picture 339" descr="POINSET2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35172" name="Rectangle 4" descr="Outlined diamond"/>
          <p:cNvSpPr>
            <a:spLocks noGrp="1" noChangeArrowheads="1"/>
          </p:cNvSpPr>
          <p:nvPr>
            <p:ph type="title"/>
          </p:nvPr>
        </p:nvSpPr>
        <p:spPr>
          <a:xfrm>
            <a:off x="1905000" y="914400"/>
            <a:ext cx="4800600" cy="762000"/>
          </a:xfrm>
          <a:pattFill prst="openDmnd">
            <a:fgClr>
              <a:srgbClr val="F3BEF4"/>
            </a:fgClr>
            <a:bgClr>
              <a:schemeClr val="bg1"/>
            </a:bgClr>
          </a:pattFill>
          <a:ln>
            <a:solidFill>
              <a:srgbClr val="EB99ED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r>
              <a:rPr lang="en-US" altLang="en-US" sz="4000" b="1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Thảo luận theo cặp</a:t>
            </a:r>
          </a:p>
        </p:txBody>
      </p:sp>
      <p:sp>
        <p:nvSpPr>
          <p:cNvPr id="20483" name="Rectangle 5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798638"/>
            <a:ext cx="3429000" cy="4525962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altLang="en-US" b="1" u="sng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 hỏi 1:</a:t>
            </a:r>
          </a:p>
        </p:txBody>
      </p:sp>
      <p:sp>
        <p:nvSpPr>
          <p:cNvPr id="20484" name="Rectangle 6"/>
          <p:cNvSpPr>
            <a:spLocks noGrp="1" noChangeArrowheads="1"/>
          </p:cNvSpPr>
          <p:nvPr>
            <p:ph type="body" sz="half" idx="2"/>
          </p:nvPr>
        </p:nvSpPr>
        <p:spPr>
          <a:xfrm>
            <a:off x="4648200" y="1798638"/>
            <a:ext cx="4038600" cy="4525962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altLang="en-US" b="1" u="sng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 hỏi 2:</a:t>
            </a:r>
          </a:p>
        </p:txBody>
      </p:sp>
      <p:sp>
        <p:nvSpPr>
          <p:cNvPr id="20485" name="Rectangle 9"/>
          <p:cNvSpPr>
            <a:spLocks noChangeArrowheads="1"/>
          </p:cNvSpPr>
          <p:nvPr/>
        </p:nvSpPr>
        <p:spPr bwMode="auto">
          <a:xfrm>
            <a:off x="685800" y="2362200"/>
            <a:ext cx="2286000" cy="354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20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Em hãy nhận xét về trang phôc truyền thống của các dân tộc ở Tây Nguyên?</a:t>
            </a:r>
          </a:p>
        </p:txBody>
      </p:sp>
      <p:sp>
        <p:nvSpPr>
          <p:cNvPr id="20486" name="Rectangle 10"/>
          <p:cNvSpPr>
            <a:spLocks noChangeArrowheads="1"/>
          </p:cNvSpPr>
          <p:nvPr/>
        </p:nvSpPr>
        <p:spPr bwMode="auto">
          <a:xfrm>
            <a:off x="4495800" y="2516188"/>
            <a:ext cx="3505200" cy="3046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200">
                <a:solidFill>
                  <a:srgbClr val="3333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 dân Tây Nguyên thường tổ chức lễ hội vào thời gian nào? Kể tên một số lễ hội ở Tây Nguyên?</a:t>
            </a:r>
          </a:p>
        </p:txBody>
      </p:sp>
      <p:sp>
        <p:nvSpPr>
          <p:cNvPr id="20487" name="Rectangle 11"/>
          <p:cNvSpPr>
            <a:spLocks noChangeArrowheads="1"/>
          </p:cNvSpPr>
          <p:nvPr/>
        </p:nvSpPr>
        <p:spPr bwMode="auto">
          <a:xfrm>
            <a:off x="1306513" y="381000"/>
            <a:ext cx="61499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800" b="1" u="sng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 SỐ DÂN TỘC Ở TÂY NGUYÊN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7" dur="2000"/>
                                        <p:tgtEl>
                                          <p:spTgt spid="135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5172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06" name="Picture 4" descr="080920033344-730-560">
            <a:hlinkClick r:id="rId3"/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228600"/>
            <a:ext cx="3429000" cy="33528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07" name="Picture 5" descr="Ed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8200" y="304800"/>
            <a:ext cx="3733800" cy="31242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08" name="Picture 6" descr="images (5)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4400" y="3733800"/>
            <a:ext cx="3733800" cy="28956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09" name="Picture 7" descr="images (16)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3810000"/>
            <a:ext cx="3505200" cy="28194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9" name="Group 7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2" name="Group 8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3081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3082" name="Object 10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408" name="Clip" r:id="rId5" imgW="1999440" imgH="1831320" progId="MS_ClipArt_Gallery.2">
                      <p:embed/>
                    </p:oleObj>
                  </mc:Choice>
                  <mc:Fallback>
                    <p:oleObj name="Clip" r:id="rId5" imgW="1999440" imgH="1831320" progId="MS_ClipArt_Gallery.2">
                      <p:embed/>
                      <p:pic>
                        <p:nvPicPr>
                          <p:cNvPr id="0" name="Object 1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3083" name="Group 11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3084" name="AutoShape 12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3085" name="Group 13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3086" name="Freeform 14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7" name="Freeform 15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8" name="Freeform 16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9" name="Freeform 17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0" name="Freeform 18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1" name="Freeform 19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2" name="Freeform 20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3" name="Freeform 21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4" name="Freeform 22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5" name="Freeform 23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6" name="Freeform 24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7" name="Freeform 25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8" name="Freeform 26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9" name="Freeform 27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00" name="Freeform 28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01" name="Freeform 29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02" name="Freeform 30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03" name="Freeform 31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04" name="Freeform 32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05" name="Freeform 33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06" name="Freeform 34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07" name="Freeform 35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08" name="Freeform 36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09" name="Freeform 37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10" name="Freeform 38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11" name="Freeform 39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12" name="Freeform 40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13" name="Freeform 41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14" name="Freeform 42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15" name="Freeform 43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16" name="Freeform 44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17" name="Freeform 45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18" name="Freeform 46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19" name="Freeform 47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20" name="Freeform 48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21" name="Freeform 49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22" name="Freeform 50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23" name="Freeform 51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24" name="Freeform 52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25" name="Freeform 53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26" name="Freeform 54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27" name="Freeform 55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28" name="Freeform 56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29" name="Freeform 57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30" name="Freeform 58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31" name="Freeform 59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32" name="Freeform 60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33" name="Freeform 61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34" name="Freeform 62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35" name="Freeform 63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36" name="Freeform 64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37" name="Freeform 65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38" name="Freeform 66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39" name="Freeform 67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40" name="Freeform 68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41" name="Freeform 69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42" name="Freeform 70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43" name="Freeform 71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44" name="Freeform 72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45" name="Freeform 73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46" name="Freeform 74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47" name="Freeform 75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48" name="Freeform 76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49" name="Freeform 77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50" name="Freeform 78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51" name="Freeform 79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52" name="Freeform 80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53" name="Freeform 81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54" name="Freeform 82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55" name="Freeform 83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56" name="Freeform 84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57" name="Freeform 85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58" name="Freeform 86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59" name="Freeform 87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60" name="Freeform 88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61" name="Freeform 89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62" name="Freeform 90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63" name="Freeform 91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64" name="Freeform 92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65" name="Freeform 93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66" name="Freeform 94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67" name="Freeform 95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68" name="Freeform 96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69" name="Freeform 97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0" name="Freeform 98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1" name="Freeform 99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2" name="Freeform 100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3" name="Freeform 101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4" name="Freeform 102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5" name="Freeform 103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6" name="Freeform 104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7" name="Freeform 105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8" name="Freeform 106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9" name="Freeform 107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0" name="Freeform 108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1" name="Freeform 109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2" name="Freeform 110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3" name="Freeform 111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4" name="Freeform 112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5" name="Freeform 113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6" name="Freeform 114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7" name="Freeform 115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8" name="Freeform 116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9" name="Freeform 117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0" name="Freeform 118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1" name="Freeform 119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2" name="Freeform 120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3" name="Freeform 121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4" name="Freeform 122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5" name="Freeform 123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6" name="Freeform 124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7" name="Freeform 125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8" name="Freeform 126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9" name="Freeform 127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00" name="Freeform 128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01" name="Freeform 129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02" name="Freeform 130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03" name="Freeform 131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04" name="Freeform 132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05" name="Freeform 133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06" name="Freeform 134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07" name="Freeform 135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08" name="Freeform 136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09" name="Freeform 137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10" name="Freeform 138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11" name="Freeform 139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12" name="Freeform 140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13" name="Freeform 141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14" name="Freeform 142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15" name="Freeform 143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16" name="Freeform 144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17" name="Freeform 145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18" name="Freeform 146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19" name="Freeform 147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20" name="Freeform 148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21" name="Freeform 149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22" name="Freeform 150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23" name="Freeform 151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24" name="Freeform 152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25" name="Freeform 153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26" name="Freeform 154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27" name="Freeform 155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28" name="Freeform 156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29" name="Freeform 157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30" name="Freeform 158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31" name="Freeform 159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32" name="Freeform 160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33" name="Freeform 161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34" name="Freeform 162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35" name="Freeform 163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36" name="Freeform 164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37" name="Freeform 165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38" name="Freeform 166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39" name="Freeform 167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40" name="Freeform 168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41" name="Freeform 169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42" name="Freeform 170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43" name="Freeform 171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44" name="Freeform 172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45" name="Freeform 173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46" name="Freeform 174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47" name="Freeform 175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48" name="Freeform 176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49" name="Freeform 177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50" name="Freeform 178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51" name="Freeform 179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52" name="Freeform 180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53" name="Freeform 181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54" name="Freeform 182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55" name="Freeform 183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56" name="Freeform 184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57" name="Freeform 185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58" name="Freeform 186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59" name="Freeform 187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60" name="Freeform 188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61" name="Freeform 189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62" name="Freeform 190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63" name="Freeform 191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64" name="Freeform 192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65" name="Freeform 193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66" name="Freeform 194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67" name="Freeform 195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68" name="Freeform 196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69" name="Freeform 197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70" name="Freeform 198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71" name="Freeform 199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72" name="Freeform 200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73" name="Freeform 201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74" name="Freeform 202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75" name="Freeform 203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76" name="Freeform 204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77" name="Freeform 205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78" name="Freeform 206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79" name="Freeform 207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80" name="Freeform 208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81" name="Freeform 209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82" name="Freeform 210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83" name="Freeform 211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84" name="Freeform 212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85" name="Freeform 213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286" name="Freeform 214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7" name="Freeform 215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8" name="Freeform 216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9" name="Freeform 217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0" name="Freeform 218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1" name="Freeform 219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2" name="Freeform 220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3" name="Freeform 221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4" name="Freeform 222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5" name="Freeform 223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6" name="Freeform 224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7" name="Freeform 225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8" name="Freeform 226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9" name="Freeform 227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0" name="Freeform 228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1" name="Freeform 229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2" name="Freeform 230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3" name="Freeform 231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4" name="Freeform 232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5" name="Freeform 233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6" name="Freeform 234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7" name="Freeform 235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8" name="Freeform 236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9" name="Freeform 237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0" name="Freeform 238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1" name="Freeform 239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2" name="Freeform 240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3" name="Freeform 241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4" name="Freeform 242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5" name="Freeform 243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6" name="Freeform 244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7" name="Freeform 245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8" name="Freeform 246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9" name="Freeform 247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0" name="Freeform 248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1" name="Freeform 249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2" name="Freeform 250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3" name="Freeform 251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4" name="Freeform 252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5" name="Freeform 253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6" name="Freeform 254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7" name="Freeform 255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8" name="Freeform 256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9" name="Freeform 257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0" name="Freeform 258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1" name="Freeform 259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2" name="Freeform 260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3" name="Freeform 261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4" name="Freeform 262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5" name="Freeform 263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6" name="Freeform 264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7" name="Freeform 265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8" name="Freeform 266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9" name="Freeform 267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0" name="Freeform 268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1" name="Freeform 269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2" name="Freeform 270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3" name="Freeform 271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4" name="Freeform 272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5" name="Freeform 273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6" name="Freeform 274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7" name="Freeform 275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8" name="Freeform 276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9" name="Freeform 277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0" name="Freeform 278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1" name="Freeform 279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2" name="Freeform 280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3" name="Freeform 281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4" name="Freeform 282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5" name="Freeform 283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6" name="Freeform 284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7" name="Freeform 285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8" name="Freeform 286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9" name="Freeform 287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0" name="Freeform 288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1" name="Freeform 289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2" name="Freeform 290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3" name="Freeform 291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4" name="Freeform 292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5" name="Freeform 293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6" name="Freeform 294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7" name="Freeform 295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8" name="Freeform 296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9" name="Freeform 297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0" name="Freeform 298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1" name="Freeform 299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2" name="Freeform 300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3" name="Freeform 301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4" name="Freeform 302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5" name="Freeform 303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6" name="Freeform 304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7" name="Freeform 305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8" name="Freeform 306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9" name="Freeform 307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0" name="Freeform 308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" name="Freeform 309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" name="Freeform 310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" name="Freeform 311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" name="Freeform 312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" name="Freeform 313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" name="Freeform 314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" name="Freeform 315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" name="Freeform 316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" name="Freeform 317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" name="Freeform 318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" name="Freeform 319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2" name="Freeform 320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3" name="Freeform 321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4" name="Freeform 322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5" name="Freeform 323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6" name="Freeform 324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7" name="Freeform 325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8" name="Freeform 326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9" name="Freeform 327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0" name="Freeform 328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1" name="Freeform 329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2" name="Freeform 330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3" name="Freeform 331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4" name="Freeform 332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5" name="Freeform 333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3406" name="Picture 334" descr="POINSET2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407" name="Picture 335" descr="POINSET2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3077" name="Text Box 5"/>
          <p:cNvSpPr txBox="1">
            <a:spLocks noChangeArrowheads="1"/>
          </p:cNvSpPr>
          <p:nvPr/>
        </p:nvSpPr>
        <p:spPr bwMode="auto">
          <a:xfrm>
            <a:off x="533400" y="1981200"/>
            <a:ext cx="8077200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en-US" altLang="en-US" sz="2800" b="1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	Tây Nguyên có những cao nguyên nào ? Hãy chỉ vị trí các cao nguyên trên lược đồ các cao nguyên ở Tây Nguyên?</a:t>
            </a:r>
          </a:p>
        </p:txBody>
      </p:sp>
      <p:sp>
        <p:nvSpPr>
          <p:cNvPr id="3080" name="WordArt 8"/>
          <p:cNvSpPr>
            <a:spLocks noChangeArrowheads="1" noChangeShapeType="1" noTextEdit="1"/>
          </p:cNvSpPr>
          <p:nvPr/>
        </p:nvSpPr>
        <p:spPr bwMode="auto">
          <a:xfrm>
            <a:off x="838200" y="838200"/>
            <a:ext cx="3352800" cy="4572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>
                <a:ln w="12700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993366"/>
                </a:soli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KIỂM TRA BÀI CŨ:</a:t>
            </a:r>
          </a:p>
        </p:txBody>
      </p:sp>
      <p:sp>
        <p:nvSpPr>
          <p:cNvPr id="149509" name="Text Box 5"/>
          <p:cNvSpPr txBox="1">
            <a:spLocks noChangeArrowheads="1"/>
          </p:cNvSpPr>
          <p:nvPr/>
        </p:nvSpPr>
        <p:spPr bwMode="auto">
          <a:xfrm>
            <a:off x="4495800" y="838200"/>
            <a:ext cx="32004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200" b="1">
                <a:solidFill>
                  <a:srgbClr val="3333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Tây Nguyên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0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0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0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495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495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495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0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0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30" name="Picture 5" descr="40232187-230786sm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" y="533400"/>
            <a:ext cx="3505200" cy="2773363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531" name="Picture 6" descr="dam-cuoi-tay-nguyen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1875" y="533400"/>
            <a:ext cx="3873500" cy="26670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532" name="Picture 7" descr="kontum-to-chuc-ngay-hoi-van-hoa-cac-dan-toc-tay-nguyen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" y="3455988"/>
            <a:ext cx="3505200" cy="2868612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533" name="Picture 8" descr="27_cong_chieng_tay_nguyen-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1875" y="3390900"/>
            <a:ext cx="3973513" cy="28575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65" name="Group 13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23566" name="Group 14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23567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23568" name="Object 16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3894" name="Clip" r:id="rId5" imgW="1999440" imgH="1831320" progId="MS_ClipArt_Gallery.2">
                      <p:embed/>
                    </p:oleObj>
                  </mc:Choice>
                  <mc:Fallback>
                    <p:oleObj name="Clip" r:id="rId5" imgW="1999440" imgH="1831320" progId="MS_ClipArt_Gallery.2">
                      <p:embed/>
                      <p:pic>
                        <p:nvPicPr>
                          <p:cNvPr id="0" name="Object 1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23569" name="Group 17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23570" name="AutoShape 18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3571" name="Group 19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23572" name="Freeform 20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73" name="Freeform 21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74" name="Freeform 22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75" name="Freeform 23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76" name="Freeform 24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77" name="Freeform 25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78" name="Freeform 26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79" name="Freeform 27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80" name="Freeform 28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81" name="Freeform 29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82" name="Freeform 30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83" name="Freeform 31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84" name="Freeform 32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85" name="Freeform 33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86" name="Freeform 34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87" name="Freeform 35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88" name="Freeform 36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89" name="Freeform 37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90" name="Freeform 38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91" name="Freeform 39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92" name="Freeform 40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93" name="Freeform 41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94" name="Freeform 42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95" name="Freeform 43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96" name="Freeform 44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97" name="Freeform 45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98" name="Freeform 46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99" name="Freeform 47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00" name="Freeform 48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01" name="Freeform 49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02" name="Freeform 50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03" name="Freeform 51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04" name="Freeform 52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05" name="Freeform 53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06" name="Freeform 54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07" name="Freeform 55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08" name="Freeform 56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09" name="Freeform 57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10" name="Freeform 58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11" name="Freeform 59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12" name="Freeform 60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13" name="Freeform 61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14" name="Freeform 62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15" name="Freeform 63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16" name="Freeform 64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17" name="Freeform 65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18" name="Freeform 66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19" name="Freeform 67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20" name="Freeform 68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21" name="Freeform 69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22" name="Freeform 70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23" name="Freeform 71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24" name="Freeform 72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25" name="Freeform 73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26" name="Freeform 74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27" name="Freeform 75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28" name="Freeform 76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29" name="Freeform 77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30" name="Freeform 78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31" name="Freeform 79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32" name="Freeform 80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33" name="Freeform 81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34" name="Freeform 82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35" name="Freeform 83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36" name="Freeform 84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37" name="Freeform 85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38" name="Freeform 86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39" name="Freeform 87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40" name="Freeform 88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41" name="Freeform 89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42" name="Freeform 90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43" name="Freeform 91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44" name="Freeform 92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45" name="Freeform 93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46" name="Freeform 94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47" name="Freeform 95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48" name="Freeform 96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49" name="Freeform 97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50" name="Freeform 98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51" name="Freeform 99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52" name="Freeform 100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53" name="Freeform 101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54" name="Freeform 102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55" name="Freeform 103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56" name="Freeform 104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57" name="Freeform 105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58" name="Freeform 106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59" name="Freeform 107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60" name="Freeform 108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61" name="Freeform 109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62" name="Freeform 110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63" name="Freeform 111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64" name="Freeform 112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65" name="Freeform 113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66" name="Freeform 114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67" name="Freeform 115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68" name="Freeform 116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69" name="Freeform 117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70" name="Freeform 118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71" name="Freeform 119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72" name="Freeform 120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73" name="Freeform 121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74" name="Freeform 122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75" name="Freeform 123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76" name="Freeform 124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77" name="Freeform 125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78" name="Freeform 126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79" name="Freeform 127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80" name="Freeform 128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81" name="Freeform 129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82" name="Freeform 130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83" name="Freeform 131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84" name="Freeform 132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85" name="Freeform 133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86" name="Freeform 134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87" name="Freeform 135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88" name="Freeform 136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89" name="Freeform 137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90" name="Freeform 138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91" name="Freeform 139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92" name="Freeform 140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93" name="Freeform 141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94" name="Freeform 142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95" name="Freeform 143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96" name="Freeform 144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97" name="Freeform 145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98" name="Freeform 146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99" name="Freeform 147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00" name="Freeform 148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01" name="Freeform 149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02" name="Freeform 150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03" name="Freeform 151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04" name="Freeform 152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05" name="Freeform 153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06" name="Freeform 154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07" name="Freeform 155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08" name="Freeform 156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09" name="Freeform 157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10" name="Freeform 158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11" name="Freeform 159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12" name="Freeform 160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13" name="Freeform 161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14" name="Freeform 162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15" name="Freeform 163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16" name="Freeform 164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17" name="Freeform 165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18" name="Freeform 166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19" name="Freeform 167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20" name="Freeform 168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21" name="Freeform 169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22" name="Freeform 170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23" name="Freeform 171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24" name="Freeform 172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25" name="Freeform 173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26" name="Freeform 174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27" name="Freeform 175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28" name="Freeform 176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29" name="Freeform 177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30" name="Freeform 178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31" name="Freeform 179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32" name="Freeform 180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33" name="Freeform 181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34" name="Freeform 182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35" name="Freeform 183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36" name="Freeform 184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37" name="Freeform 185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38" name="Freeform 186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39" name="Freeform 187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40" name="Freeform 188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41" name="Freeform 189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42" name="Freeform 190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43" name="Freeform 191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44" name="Freeform 192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45" name="Freeform 193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46" name="Freeform 194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47" name="Freeform 195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48" name="Freeform 196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49" name="Freeform 197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50" name="Freeform 198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51" name="Freeform 199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52" name="Freeform 200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53" name="Freeform 201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54" name="Freeform 202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55" name="Freeform 203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56" name="Freeform 204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57" name="Freeform 205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58" name="Freeform 206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59" name="Freeform 207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0" name="Freeform 208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1" name="Freeform 209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2" name="Freeform 210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3" name="Freeform 211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4" name="Freeform 212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5" name="Freeform 213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6" name="Freeform 214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7" name="Freeform 215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8" name="Freeform 216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9" name="Freeform 217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70" name="Freeform 218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71" name="Freeform 219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3772" name="Freeform 220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73" name="Freeform 221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74" name="Freeform 222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75" name="Freeform 223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76" name="Freeform 224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77" name="Freeform 225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78" name="Freeform 226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79" name="Freeform 227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80" name="Freeform 228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81" name="Freeform 229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82" name="Freeform 230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83" name="Freeform 231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84" name="Freeform 232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85" name="Freeform 233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86" name="Freeform 234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87" name="Freeform 235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88" name="Freeform 236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89" name="Freeform 237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90" name="Freeform 238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91" name="Freeform 239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92" name="Freeform 240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93" name="Freeform 241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94" name="Freeform 242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95" name="Freeform 243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96" name="Freeform 244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97" name="Freeform 245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98" name="Freeform 246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99" name="Freeform 247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00" name="Freeform 248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01" name="Freeform 249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02" name="Freeform 250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03" name="Freeform 251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04" name="Freeform 252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05" name="Freeform 253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06" name="Freeform 254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07" name="Freeform 255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08" name="Freeform 256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09" name="Freeform 257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10" name="Freeform 258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11" name="Freeform 259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12" name="Freeform 260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13" name="Freeform 261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14" name="Freeform 262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15" name="Freeform 263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16" name="Freeform 264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17" name="Freeform 265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18" name="Freeform 266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19" name="Freeform 267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20" name="Freeform 268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21" name="Freeform 269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22" name="Freeform 270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23" name="Freeform 271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24" name="Freeform 272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25" name="Freeform 273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26" name="Freeform 274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27" name="Freeform 275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28" name="Freeform 276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29" name="Freeform 277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30" name="Freeform 278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31" name="Freeform 279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32" name="Freeform 280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33" name="Freeform 281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34" name="Freeform 282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35" name="Freeform 283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36" name="Freeform 284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37" name="Freeform 285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38" name="Freeform 286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39" name="Freeform 287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40" name="Freeform 288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41" name="Freeform 289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42" name="Freeform 290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43" name="Freeform 291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44" name="Freeform 292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45" name="Freeform 293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46" name="Freeform 294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47" name="Freeform 295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48" name="Freeform 296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49" name="Freeform 297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50" name="Freeform 298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51" name="Freeform 299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52" name="Freeform 300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53" name="Freeform 301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54" name="Freeform 302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55" name="Freeform 303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56" name="Freeform 304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57" name="Freeform 305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58" name="Freeform 306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59" name="Freeform 307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60" name="Freeform 308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61" name="Freeform 309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62" name="Freeform 310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63" name="Freeform 311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64" name="Freeform 312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65" name="Freeform 313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66" name="Freeform 314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67" name="Freeform 315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68" name="Freeform 316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69" name="Freeform 317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70" name="Freeform 318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71" name="Freeform 319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72" name="Freeform 320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73" name="Freeform 321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74" name="Freeform 322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75" name="Freeform 323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76" name="Freeform 324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77" name="Freeform 325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78" name="Freeform 326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79" name="Freeform 327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80" name="Freeform 328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81" name="Freeform 329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82" name="Freeform 330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83" name="Freeform 331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84" name="Freeform 332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85" name="Freeform 333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86" name="Freeform 334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87" name="Freeform 335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88" name="Freeform 336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89" name="Freeform 337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90" name="Freeform 338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91" name="Freeform 339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23892" name="Picture 340" descr="POINSET2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3893" name="Picture 341" descr="POINSET2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23554" name="Text Box 2"/>
          <p:cNvSpPr txBox="1">
            <a:spLocks noChangeArrowheads="1"/>
          </p:cNvSpPr>
          <p:nvPr/>
        </p:nvSpPr>
        <p:spPr bwMode="auto">
          <a:xfrm>
            <a:off x="2590800" y="3752850"/>
            <a:ext cx="25527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altLang="en-US" sz="28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555" name="Rectangle 7"/>
          <p:cNvSpPr>
            <a:spLocks noChangeArrowheads="1"/>
          </p:cNvSpPr>
          <p:nvPr/>
        </p:nvSpPr>
        <p:spPr bwMode="auto">
          <a:xfrm>
            <a:off x="609600" y="1066800"/>
            <a:ext cx="6400800" cy="779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en-US" altLang="en-US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>
              <a:spcBef>
                <a:spcPct val="50000"/>
              </a:spcBef>
              <a:buClr>
                <a:schemeClr val="accent1"/>
              </a:buClr>
            </a:pPr>
            <a:r>
              <a:rPr lang="en-US" altLang="en-US"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</a:p>
        </p:txBody>
      </p:sp>
      <p:sp>
        <p:nvSpPr>
          <p:cNvPr id="23556" name="Rectangle 9"/>
          <p:cNvSpPr>
            <a:spLocks noChangeArrowheads="1"/>
          </p:cNvSpPr>
          <p:nvPr/>
        </p:nvSpPr>
        <p:spPr bwMode="auto">
          <a:xfrm>
            <a:off x="762000" y="4191000"/>
            <a:ext cx="78486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 cmpd="tri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en-US" altLang="en-US" sz="2000" b="1">
              <a:solidFill>
                <a:srgbClr val="FF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557" name="Rectangle 21"/>
          <p:cNvSpPr>
            <a:spLocks noChangeArrowheads="1"/>
          </p:cNvSpPr>
          <p:nvPr/>
        </p:nvSpPr>
        <p:spPr bwMode="auto">
          <a:xfrm>
            <a:off x="762000" y="381000"/>
            <a:ext cx="368141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20000"/>
              </a:spcBef>
            </a:pPr>
            <a:r>
              <a:rPr lang="en-US" altLang="en-US" sz="2800" b="1" u="sng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3. Trang phục và lễ hội</a:t>
            </a:r>
          </a:p>
        </p:txBody>
      </p:sp>
      <p:sp>
        <p:nvSpPr>
          <p:cNvPr id="123934" name="Text Box 30"/>
          <p:cNvSpPr txBox="1">
            <a:spLocks noChangeArrowheads="1"/>
          </p:cNvSpPr>
          <p:nvPr/>
        </p:nvSpPr>
        <p:spPr bwMode="auto">
          <a:xfrm>
            <a:off x="381000" y="4267200"/>
            <a:ext cx="8458200" cy="2228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FF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800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Trang phục truyền thống của các dân tộc ở Tây Nguyên: </a:t>
            </a:r>
          </a:p>
          <a:p>
            <a:pPr eaLnBrk="1" hangingPunct="1">
              <a:spcBef>
                <a:spcPct val="50000"/>
              </a:spcBef>
              <a:buFontTx/>
              <a:buChar char="-"/>
            </a:pPr>
            <a:r>
              <a:rPr lang="en-US" altLang="en-US" sz="2800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Nam thường đóng khố, nữ thường quấn váy.</a:t>
            </a:r>
          </a:p>
          <a:p>
            <a:pPr eaLnBrk="1" hangingPunct="1">
              <a:spcBef>
                <a:spcPct val="50000"/>
              </a:spcBef>
              <a:buFontTx/>
              <a:buChar char="-"/>
            </a:pPr>
            <a:r>
              <a:rPr lang="en-US" altLang="en-US" sz="2800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Trang trí hoa văn nhiều màu sắc.</a:t>
            </a:r>
          </a:p>
        </p:txBody>
      </p:sp>
      <p:pic>
        <p:nvPicPr>
          <p:cNvPr id="123940" name="Picture 36" descr="Ede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4400" y="838200"/>
            <a:ext cx="4038600" cy="32004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563" name="Rectangle 17"/>
          <p:cNvSpPr>
            <a:spLocks noChangeArrowheads="1"/>
          </p:cNvSpPr>
          <p:nvPr/>
        </p:nvSpPr>
        <p:spPr bwMode="auto">
          <a:xfrm>
            <a:off x="609600" y="1143000"/>
            <a:ext cx="3733800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2800" b="1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Em hãy nhận xét về trang phôc truyền thống của các dân tộc ở Tây Nguyên?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1239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0" dur="2000"/>
                                        <p:tgtEl>
                                          <p:spTgt spid="1239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3934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588" name="Group 12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24589" name="Group 13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24590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24591" name="Object 15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4917" name="Clip" r:id="rId5" imgW="1999440" imgH="1831320" progId="MS_ClipArt_Gallery.2">
                      <p:embed/>
                    </p:oleObj>
                  </mc:Choice>
                  <mc:Fallback>
                    <p:oleObj name="Clip" r:id="rId5" imgW="1999440" imgH="1831320" progId="MS_ClipArt_Gallery.2">
                      <p:embed/>
                      <p:pic>
                        <p:nvPicPr>
                          <p:cNvPr id="0" name="Object 1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24592" name="Group 16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24593" name="AutoShape 17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4594" name="Group 18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24595" name="Freeform 19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596" name="Freeform 20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597" name="Freeform 21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598" name="Freeform 22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599" name="Freeform 23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00" name="Freeform 24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01" name="Freeform 25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02" name="Freeform 26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03" name="Freeform 27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04" name="Freeform 28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05" name="Freeform 29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06" name="Freeform 30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07" name="Freeform 31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08" name="Freeform 32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09" name="Freeform 33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10" name="Freeform 34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11" name="Freeform 35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12" name="Freeform 36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13" name="Freeform 37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14" name="Freeform 38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15" name="Freeform 39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16" name="Freeform 40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17" name="Freeform 41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18" name="Freeform 42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19" name="Freeform 43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20" name="Freeform 44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21" name="Freeform 45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22" name="Freeform 46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23" name="Freeform 47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24" name="Freeform 48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25" name="Freeform 49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26" name="Freeform 50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27" name="Freeform 51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28" name="Freeform 52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29" name="Freeform 53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30" name="Freeform 54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31" name="Freeform 55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32" name="Freeform 56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33" name="Freeform 57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34" name="Freeform 58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35" name="Freeform 59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36" name="Freeform 60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37" name="Freeform 61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38" name="Freeform 62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39" name="Freeform 63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40" name="Freeform 64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41" name="Freeform 65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42" name="Freeform 66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43" name="Freeform 67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44" name="Freeform 68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45" name="Freeform 69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46" name="Freeform 70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47" name="Freeform 71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48" name="Freeform 72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49" name="Freeform 73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50" name="Freeform 74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51" name="Freeform 75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52" name="Freeform 76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53" name="Freeform 77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54" name="Freeform 78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55" name="Freeform 79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56" name="Freeform 80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57" name="Freeform 81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58" name="Freeform 82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59" name="Freeform 83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60" name="Freeform 84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61" name="Freeform 85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62" name="Freeform 86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63" name="Freeform 87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64" name="Freeform 88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65" name="Freeform 89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66" name="Freeform 90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67" name="Freeform 91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68" name="Freeform 92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69" name="Freeform 93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70" name="Freeform 94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71" name="Freeform 95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72" name="Freeform 96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73" name="Freeform 97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74" name="Freeform 98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75" name="Freeform 99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76" name="Freeform 100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77" name="Freeform 101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78" name="Freeform 102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79" name="Freeform 103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80" name="Freeform 104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81" name="Freeform 105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82" name="Freeform 106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83" name="Freeform 107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84" name="Freeform 108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85" name="Freeform 109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86" name="Freeform 110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87" name="Freeform 111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88" name="Freeform 112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89" name="Freeform 113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90" name="Freeform 114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91" name="Freeform 115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92" name="Freeform 116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93" name="Freeform 117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94" name="Freeform 118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95" name="Freeform 119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96" name="Freeform 120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97" name="Freeform 121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98" name="Freeform 122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99" name="Freeform 123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00" name="Freeform 124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01" name="Freeform 125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02" name="Freeform 126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03" name="Freeform 127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04" name="Freeform 128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05" name="Freeform 129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06" name="Freeform 130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07" name="Freeform 131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08" name="Freeform 132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09" name="Freeform 133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10" name="Freeform 134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11" name="Freeform 135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12" name="Freeform 136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13" name="Freeform 137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14" name="Freeform 138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15" name="Freeform 139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16" name="Freeform 140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17" name="Freeform 141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18" name="Freeform 142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19" name="Freeform 143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20" name="Freeform 144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21" name="Freeform 145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22" name="Freeform 146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23" name="Freeform 147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24" name="Freeform 148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25" name="Freeform 149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26" name="Freeform 150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27" name="Freeform 151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28" name="Freeform 152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29" name="Freeform 153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30" name="Freeform 154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31" name="Freeform 155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32" name="Freeform 156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33" name="Freeform 157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34" name="Freeform 158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35" name="Freeform 159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36" name="Freeform 160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37" name="Freeform 161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38" name="Freeform 162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39" name="Freeform 163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40" name="Freeform 164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41" name="Freeform 165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42" name="Freeform 166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43" name="Freeform 167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44" name="Freeform 168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45" name="Freeform 169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46" name="Freeform 170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47" name="Freeform 171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48" name="Freeform 172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49" name="Freeform 173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50" name="Freeform 174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51" name="Freeform 175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52" name="Freeform 176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53" name="Freeform 177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54" name="Freeform 178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55" name="Freeform 179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56" name="Freeform 180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57" name="Freeform 181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58" name="Freeform 182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59" name="Freeform 183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60" name="Freeform 184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61" name="Freeform 185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62" name="Freeform 186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63" name="Freeform 187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64" name="Freeform 188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65" name="Freeform 189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66" name="Freeform 190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67" name="Freeform 191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68" name="Freeform 192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69" name="Freeform 193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70" name="Freeform 194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71" name="Freeform 195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72" name="Freeform 196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73" name="Freeform 197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74" name="Freeform 198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75" name="Freeform 199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76" name="Freeform 200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77" name="Freeform 201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78" name="Freeform 202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79" name="Freeform 203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80" name="Freeform 204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81" name="Freeform 205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82" name="Freeform 206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83" name="Freeform 207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84" name="Freeform 208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85" name="Freeform 209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86" name="Freeform 210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87" name="Freeform 211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88" name="Freeform 212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89" name="Freeform 213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90" name="Freeform 214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91" name="Freeform 215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92" name="Freeform 216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93" name="Freeform 217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94" name="Freeform 218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4795" name="Freeform 219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96" name="Freeform 220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97" name="Freeform 221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98" name="Freeform 222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99" name="Freeform 223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0" name="Freeform 224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1" name="Freeform 225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2" name="Freeform 226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3" name="Freeform 227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4" name="Freeform 228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5" name="Freeform 229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6" name="Freeform 230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7" name="Freeform 231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8" name="Freeform 232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9" name="Freeform 233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0" name="Freeform 234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1" name="Freeform 235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2" name="Freeform 236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3" name="Freeform 237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4" name="Freeform 238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5" name="Freeform 239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6" name="Freeform 240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7" name="Freeform 241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8" name="Freeform 242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9" name="Freeform 243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0" name="Freeform 244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1" name="Freeform 245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2" name="Freeform 246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3" name="Freeform 247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4" name="Freeform 248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5" name="Freeform 249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6" name="Freeform 250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7" name="Freeform 251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8" name="Freeform 252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9" name="Freeform 253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30" name="Freeform 254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31" name="Freeform 255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32" name="Freeform 256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33" name="Freeform 257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34" name="Freeform 258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35" name="Freeform 259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36" name="Freeform 260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37" name="Freeform 261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38" name="Freeform 262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39" name="Freeform 263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40" name="Freeform 264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41" name="Freeform 265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42" name="Freeform 266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43" name="Freeform 267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44" name="Freeform 268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45" name="Freeform 269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46" name="Freeform 270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47" name="Freeform 271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48" name="Freeform 272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49" name="Freeform 273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0" name="Freeform 274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1" name="Freeform 275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2" name="Freeform 276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3" name="Freeform 277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4" name="Freeform 278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5" name="Freeform 279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6" name="Freeform 280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7" name="Freeform 281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8" name="Freeform 282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9" name="Freeform 283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0" name="Freeform 284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1" name="Freeform 285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2" name="Freeform 286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3" name="Freeform 287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4" name="Freeform 288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5" name="Freeform 289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6" name="Freeform 290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7" name="Freeform 291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8" name="Freeform 292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9" name="Freeform 293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70" name="Freeform 294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71" name="Freeform 295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72" name="Freeform 296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73" name="Freeform 297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74" name="Freeform 298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75" name="Freeform 299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76" name="Freeform 300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77" name="Freeform 301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78" name="Freeform 302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79" name="Freeform 303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80" name="Freeform 304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81" name="Freeform 305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82" name="Freeform 306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83" name="Freeform 307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84" name="Freeform 308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85" name="Freeform 309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86" name="Freeform 310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87" name="Freeform 311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88" name="Freeform 312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89" name="Freeform 313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90" name="Freeform 314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91" name="Freeform 315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92" name="Freeform 316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93" name="Freeform 317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94" name="Freeform 318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95" name="Freeform 319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96" name="Freeform 320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97" name="Freeform 321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98" name="Freeform 322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99" name="Freeform 323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00" name="Freeform 324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01" name="Freeform 325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02" name="Freeform 326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03" name="Freeform 327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04" name="Freeform 328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05" name="Freeform 329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06" name="Freeform 330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07" name="Freeform 331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08" name="Freeform 332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09" name="Freeform 333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10" name="Freeform 334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11" name="Freeform 335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12" name="Freeform 336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13" name="Freeform 337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14" name="Freeform 338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24915" name="Picture 339" descr="POINSET2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4916" name="Picture 340" descr="POINSET2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24578" name="Text Box 2"/>
          <p:cNvSpPr txBox="1">
            <a:spLocks noChangeArrowheads="1"/>
          </p:cNvSpPr>
          <p:nvPr/>
        </p:nvSpPr>
        <p:spPr bwMode="auto">
          <a:xfrm>
            <a:off x="2590800" y="3135313"/>
            <a:ext cx="25527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altLang="en-US" sz="28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579" name="Rectangle 9"/>
          <p:cNvSpPr>
            <a:spLocks noChangeArrowheads="1"/>
          </p:cNvSpPr>
          <p:nvPr/>
        </p:nvSpPr>
        <p:spPr bwMode="auto">
          <a:xfrm>
            <a:off x="609600" y="449263"/>
            <a:ext cx="6400800" cy="779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en-US" altLang="en-US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>
              <a:spcBef>
                <a:spcPct val="50000"/>
              </a:spcBef>
              <a:buClr>
                <a:schemeClr val="accent1"/>
              </a:buClr>
            </a:pPr>
            <a:r>
              <a:rPr lang="en-US" altLang="en-US"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</a:p>
        </p:txBody>
      </p:sp>
      <p:sp>
        <p:nvSpPr>
          <p:cNvPr id="24580" name="Text Box 19"/>
          <p:cNvSpPr txBox="1">
            <a:spLocks noChangeArrowheads="1"/>
          </p:cNvSpPr>
          <p:nvPr/>
        </p:nvSpPr>
        <p:spPr bwMode="auto">
          <a:xfrm>
            <a:off x="1066800" y="3040063"/>
            <a:ext cx="72390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altLang="en-US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581" name="Rectangle 22"/>
          <p:cNvSpPr>
            <a:spLocks noChangeArrowheads="1"/>
          </p:cNvSpPr>
          <p:nvPr/>
        </p:nvSpPr>
        <p:spPr bwMode="auto">
          <a:xfrm>
            <a:off x="609600" y="457200"/>
            <a:ext cx="368141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20000"/>
              </a:spcBef>
            </a:pPr>
            <a:r>
              <a:rPr lang="en-US" altLang="en-US" sz="2800" b="1" u="sng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3. Trang phục và lễ hội</a:t>
            </a:r>
          </a:p>
        </p:txBody>
      </p:sp>
      <p:sp>
        <p:nvSpPr>
          <p:cNvPr id="114713" name="Text Box 25"/>
          <p:cNvSpPr txBox="1">
            <a:spLocks noChangeArrowheads="1"/>
          </p:cNvSpPr>
          <p:nvPr/>
        </p:nvSpPr>
        <p:spPr bwMode="auto">
          <a:xfrm>
            <a:off x="457200" y="2667000"/>
            <a:ext cx="8153400" cy="2014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Char char="-"/>
            </a:pPr>
            <a:r>
              <a:rPr lang="en-US" altLang="en-US" sz="2800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Lễ hội thường tổ chức vào mùa xuân hoặc sau mỗi vô thu hoạch.</a:t>
            </a:r>
          </a:p>
          <a:p>
            <a:pPr eaLnBrk="1" hangingPunct="1">
              <a:spcBef>
                <a:spcPct val="50000"/>
              </a:spcBef>
              <a:buFontTx/>
              <a:buChar char="-"/>
            </a:pPr>
            <a:r>
              <a:rPr lang="en-US" altLang="en-US" sz="2800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Một số lễ hội: Lễ hội cồng chiêng, hội đua voi, hội xuân, hội đâm trâu…</a:t>
            </a:r>
          </a:p>
        </p:txBody>
      </p:sp>
      <p:sp>
        <p:nvSpPr>
          <p:cNvPr id="24586" name="Rectangle 17"/>
          <p:cNvSpPr>
            <a:spLocks noChangeArrowheads="1"/>
          </p:cNvSpPr>
          <p:nvPr/>
        </p:nvSpPr>
        <p:spPr bwMode="auto">
          <a:xfrm>
            <a:off x="533400" y="1219200"/>
            <a:ext cx="79248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2800" b="1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 dân Tây Nguyên thường tổ chức lễ hội vào thời gian nào? Kể tên một số lễ hội ở Tây Nguyên?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1147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713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09" name="Group 9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25610" name="Group 10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25611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25612" name="Object 12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5938" name="Clip" r:id="rId5" imgW="1999440" imgH="1831320" progId="MS_ClipArt_Gallery.2">
                      <p:embed/>
                    </p:oleObj>
                  </mc:Choice>
                  <mc:Fallback>
                    <p:oleObj name="Clip" r:id="rId5" imgW="1999440" imgH="1831320" progId="MS_ClipArt_Gallery.2">
                      <p:embed/>
                      <p:pic>
                        <p:nvPicPr>
                          <p:cNvPr id="0" name="Object 1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25613" name="Group 13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25614" name="AutoShape 14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5615" name="Group 15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25616" name="Freeform 16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17" name="Freeform 17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18" name="Freeform 18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19" name="Freeform 19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20" name="Freeform 20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21" name="Freeform 21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22" name="Freeform 22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23" name="Freeform 23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24" name="Freeform 24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25" name="Freeform 25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26" name="Freeform 26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27" name="Freeform 27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28" name="Freeform 28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29" name="Freeform 29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30" name="Freeform 30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31" name="Freeform 31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32" name="Freeform 32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33" name="Freeform 33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34" name="Freeform 34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35" name="Freeform 35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36" name="Freeform 36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37" name="Freeform 37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38" name="Freeform 38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39" name="Freeform 39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40" name="Freeform 40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41" name="Freeform 41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42" name="Freeform 42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43" name="Freeform 43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44" name="Freeform 44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45" name="Freeform 45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46" name="Freeform 46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47" name="Freeform 47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48" name="Freeform 48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49" name="Freeform 49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50" name="Freeform 50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51" name="Freeform 51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52" name="Freeform 52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53" name="Freeform 53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54" name="Freeform 54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55" name="Freeform 55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56" name="Freeform 56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57" name="Freeform 57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58" name="Freeform 58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59" name="Freeform 59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60" name="Freeform 60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61" name="Freeform 61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62" name="Freeform 62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63" name="Freeform 63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64" name="Freeform 64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65" name="Freeform 65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66" name="Freeform 66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67" name="Freeform 67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68" name="Freeform 68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69" name="Freeform 69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70" name="Freeform 70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71" name="Freeform 71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72" name="Freeform 72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73" name="Freeform 73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74" name="Freeform 74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75" name="Freeform 75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76" name="Freeform 76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77" name="Freeform 77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78" name="Freeform 78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79" name="Freeform 79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80" name="Freeform 80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81" name="Freeform 81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82" name="Freeform 82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83" name="Freeform 83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84" name="Freeform 84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85" name="Freeform 85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86" name="Freeform 86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87" name="Freeform 87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88" name="Freeform 88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89" name="Freeform 89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90" name="Freeform 90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91" name="Freeform 91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92" name="Freeform 92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93" name="Freeform 93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94" name="Freeform 94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95" name="Freeform 95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96" name="Freeform 96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97" name="Freeform 97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98" name="Freeform 98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99" name="Freeform 99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0" name="Freeform 100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1" name="Freeform 101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2" name="Freeform 102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3" name="Freeform 103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4" name="Freeform 104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5" name="Freeform 105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6" name="Freeform 106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7" name="Freeform 107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8" name="Freeform 108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9" name="Freeform 109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0" name="Freeform 110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1" name="Freeform 111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2" name="Freeform 112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3" name="Freeform 113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4" name="Freeform 114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5" name="Freeform 115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6" name="Freeform 116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7" name="Freeform 117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8" name="Freeform 118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9" name="Freeform 119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20" name="Freeform 120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21" name="Freeform 121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22" name="Freeform 122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23" name="Freeform 123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24" name="Freeform 124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25" name="Freeform 125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26" name="Freeform 126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27" name="Freeform 127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28" name="Freeform 128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29" name="Freeform 129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30" name="Freeform 130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31" name="Freeform 131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32" name="Freeform 132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33" name="Freeform 133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34" name="Freeform 134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35" name="Freeform 135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36" name="Freeform 136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37" name="Freeform 137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38" name="Freeform 138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39" name="Freeform 139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40" name="Freeform 140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41" name="Freeform 141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42" name="Freeform 142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43" name="Freeform 143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44" name="Freeform 144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45" name="Freeform 145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46" name="Freeform 146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47" name="Freeform 147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48" name="Freeform 148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49" name="Freeform 149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50" name="Freeform 150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51" name="Freeform 151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52" name="Freeform 152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53" name="Freeform 153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54" name="Freeform 154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55" name="Freeform 155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56" name="Freeform 156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57" name="Freeform 157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58" name="Freeform 158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59" name="Freeform 159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60" name="Freeform 160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61" name="Freeform 161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62" name="Freeform 162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63" name="Freeform 163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64" name="Freeform 164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65" name="Freeform 165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66" name="Freeform 166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67" name="Freeform 167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68" name="Freeform 168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69" name="Freeform 169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70" name="Freeform 170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71" name="Freeform 171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72" name="Freeform 172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73" name="Freeform 173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74" name="Freeform 174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75" name="Freeform 175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76" name="Freeform 176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77" name="Freeform 177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78" name="Freeform 178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79" name="Freeform 179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80" name="Freeform 180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81" name="Freeform 181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82" name="Freeform 182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83" name="Freeform 183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84" name="Freeform 184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85" name="Freeform 185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86" name="Freeform 186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87" name="Freeform 187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88" name="Freeform 188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89" name="Freeform 189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90" name="Freeform 190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91" name="Freeform 191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92" name="Freeform 192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93" name="Freeform 193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94" name="Freeform 194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95" name="Freeform 195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96" name="Freeform 196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97" name="Freeform 197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98" name="Freeform 198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99" name="Freeform 199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00" name="Freeform 200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01" name="Freeform 201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02" name="Freeform 202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03" name="Freeform 203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04" name="Freeform 204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05" name="Freeform 205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06" name="Freeform 206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07" name="Freeform 207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08" name="Freeform 208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09" name="Freeform 209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10" name="Freeform 210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11" name="Freeform 211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12" name="Freeform 212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13" name="Freeform 213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14" name="Freeform 214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15" name="Freeform 215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816" name="Freeform 216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17" name="Freeform 217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18" name="Freeform 218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19" name="Freeform 219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20" name="Freeform 220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21" name="Freeform 221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22" name="Freeform 222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23" name="Freeform 223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24" name="Freeform 224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25" name="Freeform 225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26" name="Freeform 226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27" name="Freeform 227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28" name="Freeform 228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29" name="Freeform 229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30" name="Freeform 230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31" name="Freeform 231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32" name="Freeform 232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33" name="Freeform 233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34" name="Freeform 234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35" name="Freeform 235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36" name="Freeform 236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37" name="Freeform 237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38" name="Freeform 238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39" name="Freeform 239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40" name="Freeform 240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41" name="Freeform 241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42" name="Freeform 242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43" name="Freeform 243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44" name="Freeform 244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45" name="Freeform 245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46" name="Freeform 246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47" name="Freeform 247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48" name="Freeform 248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49" name="Freeform 249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50" name="Freeform 250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51" name="Freeform 251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52" name="Freeform 252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53" name="Freeform 253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54" name="Freeform 254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55" name="Freeform 255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56" name="Freeform 256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57" name="Freeform 257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58" name="Freeform 258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59" name="Freeform 259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60" name="Freeform 260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61" name="Freeform 261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62" name="Freeform 262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63" name="Freeform 263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64" name="Freeform 264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65" name="Freeform 265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66" name="Freeform 266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67" name="Freeform 267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68" name="Freeform 268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69" name="Freeform 269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70" name="Freeform 270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71" name="Freeform 271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72" name="Freeform 272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73" name="Freeform 273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74" name="Freeform 274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75" name="Freeform 275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76" name="Freeform 276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77" name="Freeform 277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78" name="Freeform 278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79" name="Freeform 279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0" name="Freeform 280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1" name="Freeform 281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2" name="Freeform 282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3" name="Freeform 283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4" name="Freeform 284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5" name="Freeform 285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6" name="Freeform 286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7" name="Freeform 287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8" name="Freeform 288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9" name="Freeform 289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90" name="Freeform 290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91" name="Freeform 291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92" name="Freeform 292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93" name="Freeform 293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94" name="Freeform 294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95" name="Freeform 295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96" name="Freeform 296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97" name="Freeform 297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98" name="Freeform 298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99" name="Freeform 299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00" name="Freeform 300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01" name="Freeform 301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02" name="Freeform 302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03" name="Freeform 303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04" name="Freeform 304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05" name="Freeform 305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06" name="Freeform 306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07" name="Freeform 307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08" name="Freeform 308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09" name="Freeform 309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10" name="Freeform 310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11" name="Freeform 311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12" name="Freeform 312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13" name="Freeform 313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14" name="Freeform 314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15" name="Freeform 315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16" name="Freeform 316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17" name="Freeform 317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18" name="Freeform 318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19" name="Freeform 319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20" name="Freeform 320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21" name="Freeform 321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22" name="Freeform 322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23" name="Freeform 323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24" name="Freeform 324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25" name="Freeform 325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26" name="Freeform 326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27" name="Freeform 327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28" name="Freeform 328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29" name="Freeform 329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30" name="Freeform 330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31" name="Freeform 331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32" name="Freeform 332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33" name="Freeform 333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34" name="Freeform 334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35" name="Freeform 335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25936" name="Picture 336" descr="POINSET2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5937" name="Picture 337" descr="POINSET2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138244" name="Picture 4" descr="12cchieng">
            <a:hlinkClick r:id="rId8"/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228600"/>
            <a:ext cx="3581400" cy="2590800"/>
          </a:xfrm>
          <a:prstGeom prst="rect">
            <a:avLst/>
          </a:prstGeom>
          <a:noFill/>
          <a:ln w="952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8245" name="Picture 5" descr="images37022_115968">
            <a:hlinkClick r:id="rId10"/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8200" y="228600"/>
            <a:ext cx="3962400" cy="2667000"/>
          </a:xfrm>
          <a:prstGeom prst="rect">
            <a:avLst/>
          </a:prstGeom>
          <a:noFill/>
          <a:ln w="952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8246" name="Text Box 6"/>
          <p:cNvSpPr txBox="1">
            <a:spLocks noChangeArrowheads="1"/>
          </p:cNvSpPr>
          <p:nvPr/>
        </p:nvSpPr>
        <p:spPr bwMode="auto">
          <a:xfrm>
            <a:off x="2667000" y="2895600"/>
            <a:ext cx="42672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000" b="1">
                <a:solidFill>
                  <a:srgbClr val="CC0000"/>
                </a:solidFill>
                <a:latin typeface="Arial" panose="020B0604020202020204" pitchFamily="34" charset="0"/>
              </a:rPr>
              <a:t>LỄ HỘI CỒNG CHIÊNG</a:t>
            </a:r>
          </a:p>
        </p:txBody>
      </p:sp>
      <p:pic>
        <p:nvPicPr>
          <p:cNvPr id="138247" name="Picture 7" descr="len-tay-nguyen-tham-du-le-hoi-dua-voi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3352800"/>
            <a:ext cx="3657600" cy="2819400"/>
          </a:xfrm>
          <a:prstGeom prst="rect">
            <a:avLst/>
          </a:prstGeom>
          <a:noFill/>
          <a:ln w="952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8248" name="Picture 8" descr="duavoi3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4400" y="3276600"/>
            <a:ext cx="3810000" cy="2933700"/>
          </a:xfrm>
          <a:prstGeom prst="rect">
            <a:avLst/>
          </a:prstGeom>
          <a:noFill/>
          <a:ln w="952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8249" name="Text Box 9"/>
          <p:cNvSpPr txBox="1">
            <a:spLocks noChangeArrowheads="1"/>
          </p:cNvSpPr>
          <p:nvPr/>
        </p:nvSpPr>
        <p:spPr bwMode="auto">
          <a:xfrm>
            <a:off x="1600200" y="6248400"/>
            <a:ext cx="58674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000" b="1">
                <a:solidFill>
                  <a:srgbClr val="CC0000"/>
                </a:solidFill>
                <a:latin typeface="Arial" panose="020B0604020202020204" pitchFamily="34" charset="0"/>
              </a:rPr>
              <a:t>HỘI ĐUA VOI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382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82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382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382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138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7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2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382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382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382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1000"/>
                                        <p:tgtEl>
                                          <p:spTgt spid="138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8246" grpId="0"/>
      <p:bldP spid="138249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9"/>
          <p:cNvSpPr>
            <a:spLocks noChangeArrowheads="1"/>
          </p:cNvSpPr>
          <p:nvPr/>
        </p:nvSpPr>
        <p:spPr bwMode="auto">
          <a:xfrm>
            <a:off x="609600" y="1295400"/>
            <a:ext cx="6400800" cy="779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en-US" altLang="en-US" b="1">
              <a:latin typeface="Times New Roman" panose="02020603050405020304" pitchFamily="18" charset="0"/>
            </a:endParaRPr>
          </a:p>
          <a:p>
            <a:pPr eaLnBrk="1" hangingPunct="1">
              <a:spcBef>
                <a:spcPct val="50000"/>
              </a:spcBef>
              <a:buClr>
                <a:schemeClr val="accent1"/>
              </a:buClr>
            </a:pPr>
            <a:r>
              <a:rPr lang="en-US" altLang="en-US">
                <a:latin typeface="Times New Roman" panose="02020603050405020304" pitchFamily="18" charset="0"/>
              </a:rPr>
              <a:t>  </a:t>
            </a:r>
          </a:p>
        </p:txBody>
      </p:sp>
      <p:sp>
        <p:nvSpPr>
          <p:cNvPr id="92174" name="Rectangle 14"/>
          <p:cNvSpPr>
            <a:spLocks noChangeArrowheads="1"/>
          </p:cNvSpPr>
          <p:nvPr/>
        </p:nvSpPr>
        <p:spPr bwMode="auto">
          <a:xfrm>
            <a:off x="0" y="3529013"/>
            <a:ext cx="4691063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20000"/>
              </a:spcBef>
            </a:pPr>
            <a:r>
              <a:rPr lang="en-US" altLang="en-US" sz="2200" b="1">
                <a:solidFill>
                  <a:srgbClr val="0000FF"/>
                </a:solidFill>
                <a:latin typeface="Arial" panose="020B0604020202020204" pitchFamily="34" charset="0"/>
              </a:rPr>
              <a:t>Lễ hội đâm trâu của người Gia-rai</a:t>
            </a:r>
          </a:p>
        </p:txBody>
      </p:sp>
      <p:pic>
        <p:nvPicPr>
          <p:cNvPr id="92177" name="Picture 17" descr="dam trau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52400"/>
            <a:ext cx="4191000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182" name="Picture 22" descr="Le-hoi-van-hoa-cac-dan-toc-Tay-nguyen-128736-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6800" y="228600"/>
            <a:ext cx="3876675" cy="335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83" name="Rectangle 23"/>
          <p:cNvSpPr>
            <a:spLocks noChangeArrowheads="1"/>
          </p:cNvSpPr>
          <p:nvPr/>
        </p:nvSpPr>
        <p:spPr bwMode="auto">
          <a:xfrm>
            <a:off x="5410200" y="3529013"/>
            <a:ext cx="326707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20000"/>
              </a:spcBef>
            </a:pPr>
            <a:r>
              <a:rPr lang="en-US" altLang="en-US" sz="2200" b="1">
                <a:solidFill>
                  <a:srgbClr val="0000FF"/>
                </a:solidFill>
                <a:latin typeface="Arial" panose="020B0604020202020204" pitchFamily="34" charset="0"/>
              </a:rPr>
              <a:t>Múa hát trong hội xuân</a:t>
            </a:r>
          </a:p>
        </p:txBody>
      </p:sp>
      <p:sp>
        <p:nvSpPr>
          <p:cNvPr id="92184" name="Rectangle 24"/>
          <p:cNvSpPr>
            <a:spLocks noChangeArrowheads="1"/>
          </p:cNvSpPr>
          <p:nvPr/>
        </p:nvSpPr>
        <p:spPr bwMode="auto">
          <a:xfrm>
            <a:off x="3352800" y="6400800"/>
            <a:ext cx="23796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20000"/>
              </a:spcBef>
            </a:pPr>
            <a:r>
              <a:rPr lang="en-US" altLang="en-US" sz="2400" b="1">
                <a:solidFill>
                  <a:srgbClr val="0000FF"/>
                </a:solidFill>
                <a:latin typeface="Arial" panose="020B0604020202020204" pitchFamily="34" charset="0"/>
              </a:rPr>
              <a:t>Lễ ăn cơm mới</a:t>
            </a:r>
          </a:p>
        </p:txBody>
      </p:sp>
      <p:pic>
        <p:nvPicPr>
          <p:cNvPr id="92185" name="Picture 25" descr="Le-an-com-moi">
            <a:hlinkClick r:id="rId5"/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4038600"/>
            <a:ext cx="4114800" cy="228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186" name="Picture 26" descr="LE%2520MUNG%2520LUA%2520MOI">
            <a:hlinkClick r:id="rId7"/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00600" y="4038600"/>
            <a:ext cx="4194175" cy="228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921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21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921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921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921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921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921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921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921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921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921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921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921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921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174" grpId="0"/>
      <p:bldP spid="92183" grpId="0"/>
      <p:bldP spid="92184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656" name="Group 8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27657" name="Group 9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27658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27659" name="Object 11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7986" name="Clip" r:id="rId5" imgW="1999440" imgH="1831320" progId="MS_ClipArt_Gallery.2">
                      <p:embed/>
                    </p:oleObj>
                  </mc:Choice>
                  <mc:Fallback>
                    <p:oleObj name="Clip" r:id="rId5" imgW="1999440" imgH="1831320" progId="MS_ClipArt_Gallery.2">
                      <p:embed/>
                      <p:pic>
                        <p:nvPicPr>
                          <p:cNvPr id="0" name="Object 1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27660" name="Group 12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27661" name="AutoShape 13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7662" name="Group 14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27663" name="Freeform 15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64" name="Freeform 16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65" name="Freeform 17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66" name="Freeform 18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67" name="Freeform 19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68" name="Freeform 20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69" name="Freeform 21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70" name="Freeform 22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71" name="Freeform 23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72" name="Freeform 24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73" name="Freeform 25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74" name="Freeform 26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75" name="Freeform 27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76" name="Freeform 28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77" name="Freeform 29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78" name="Freeform 30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79" name="Freeform 31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80" name="Freeform 32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81" name="Freeform 33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82" name="Freeform 34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83" name="Freeform 35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84" name="Freeform 36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85" name="Freeform 37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86" name="Freeform 38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87" name="Freeform 39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88" name="Freeform 40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89" name="Freeform 41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90" name="Freeform 42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91" name="Freeform 43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92" name="Freeform 44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93" name="Freeform 45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94" name="Freeform 46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95" name="Freeform 47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96" name="Freeform 48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97" name="Freeform 49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98" name="Freeform 50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99" name="Freeform 51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00" name="Freeform 52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01" name="Freeform 53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02" name="Freeform 54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03" name="Freeform 55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04" name="Freeform 56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05" name="Freeform 57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06" name="Freeform 58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07" name="Freeform 59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08" name="Freeform 60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09" name="Freeform 61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10" name="Freeform 62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11" name="Freeform 63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12" name="Freeform 64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13" name="Freeform 65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14" name="Freeform 66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15" name="Freeform 67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16" name="Freeform 68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17" name="Freeform 69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18" name="Freeform 70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19" name="Freeform 71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20" name="Freeform 72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21" name="Freeform 73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22" name="Freeform 74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23" name="Freeform 75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24" name="Freeform 76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25" name="Freeform 77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26" name="Freeform 78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27" name="Freeform 79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28" name="Freeform 80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29" name="Freeform 81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30" name="Freeform 82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31" name="Freeform 83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32" name="Freeform 84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33" name="Freeform 85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34" name="Freeform 86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35" name="Freeform 87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36" name="Freeform 88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37" name="Freeform 89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38" name="Freeform 90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39" name="Freeform 91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40" name="Freeform 92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41" name="Freeform 93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42" name="Freeform 94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43" name="Freeform 95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44" name="Freeform 96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45" name="Freeform 97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46" name="Freeform 98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47" name="Freeform 99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48" name="Freeform 100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49" name="Freeform 101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50" name="Freeform 102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51" name="Freeform 103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52" name="Freeform 104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53" name="Freeform 105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54" name="Freeform 106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55" name="Freeform 107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56" name="Freeform 108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57" name="Freeform 109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58" name="Freeform 110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59" name="Freeform 111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60" name="Freeform 112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61" name="Freeform 113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62" name="Freeform 114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63" name="Freeform 115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64" name="Freeform 116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65" name="Freeform 117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66" name="Freeform 118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67" name="Freeform 119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68" name="Freeform 120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69" name="Freeform 121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70" name="Freeform 122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71" name="Freeform 123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72" name="Freeform 124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73" name="Freeform 125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74" name="Freeform 126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75" name="Freeform 127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76" name="Freeform 128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77" name="Freeform 129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78" name="Freeform 130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79" name="Freeform 131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80" name="Freeform 132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81" name="Freeform 133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82" name="Freeform 134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83" name="Freeform 135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84" name="Freeform 136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85" name="Freeform 137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86" name="Freeform 138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87" name="Freeform 139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88" name="Freeform 140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89" name="Freeform 141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90" name="Freeform 142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91" name="Freeform 143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92" name="Freeform 144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93" name="Freeform 145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94" name="Freeform 146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95" name="Freeform 147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96" name="Freeform 148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97" name="Freeform 149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98" name="Freeform 150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99" name="Freeform 151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00" name="Freeform 152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01" name="Freeform 153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02" name="Freeform 154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03" name="Freeform 155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04" name="Freeform 156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05" name="Freeform 157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06" name="Freeform 158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07" name="Freeform 159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08" name="Freeform 160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09" name="Freeform 161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10" name="Freeform 162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11" name="Freeform 163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12" name="Freeform 164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13" name="Freeform 165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14" name="Freeform 166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15" name="Freeform 167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16" name="Freeform 168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17" name="Freeform 169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18" name="Freeform 170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19" name="Freeform 171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20" name="Freeform 172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21" name="Freeform 173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22" name="Freeform 174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23" name="Freeform 175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24" name="Freeform 176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25" name="Freeform 177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26" name="Freeform 178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27" name="Freeform 179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28" name="Freeform 180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29" name="Freeform 181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30" name="Freeform 182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31" name="Freeform 183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32" name="Freeform 184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33" name="Freeform 185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34" name="Freeform 186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35" name="Freeform 187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36" name="Freeform 188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37" name="Freeform 189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38" name="Freeform 190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39" name="Freeform 191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40" name="Freeform 192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41" name="Freeform 193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42" name="Freeform 194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43" name="Freeform 195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44" name="Freeform 196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45" name="Freeform 197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46" name="Freeform 198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47" name="Freeform 199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48" name="Freeform 200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49" name="Freeform 201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50" name="Freeform 202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51" name="Freeform 203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52" name="Freeform 204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53" name="Freeform 205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54" name="Freeform 206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55" name="Freeform 207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56" name="Freeform 208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57" name="Freeform 209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58" name="Freeform 210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59" name="Freeform 211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60" name="Freeform 212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61" name="Freeform 213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62" name="Freeform 214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7863" name="Freeform 215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4" name="Freeform 216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5" name="Freeform 217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6" name="Freeform 218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7" name="Freeform 219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8" name="Freeform 220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9" name="Freeform 221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70" name="Freeform 222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71" name="Freeform 223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72" name="Freeform 224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73" name="Freeform 225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74" name="Freeform 226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75" name="Freeform 227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76" name="Freeform 228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77" name="Freeform 229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78" name="Freeform 230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79" name="Freeform 231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80" name="Freeform 232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81" name="Freeform 233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82" name="Freeform 234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83" name="Freeform 235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84" name="Freeform 236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85" name="Freeform 237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86" name="Freeform 238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87" name="Freeform 239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88" name="Freeform 240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89" name="Freeform 241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90" name="Freeform 242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91" name="Freeform 243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92" name="Freeform 244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93" name="Freeform 245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94" name="Freeform 246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95" name="Freeform 247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96" name="Freeform 248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97" name="Freeform 249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98" name="Freeform 250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99" name="Freeform 251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00" name="Freeform 252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01" name="Freeform 253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02" name="Freeform 254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03" name="Freeform 255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04" name="Freeform 256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05" name="Freeform 257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06" name="Freeform 258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07" name="Freeform 259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08" name="Freeform 260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09" name="Freeform 261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10" name="Freeform 262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11" name="Freeform 263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12" name="Freeform 264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13" name="Freeform 265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14" name="Freeform 266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15" name="Freeform 267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16" name="Freeform 268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17" name="Freeform 269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18" name="Freeform 270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19" name="Freeform 271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0" name="Freeform 272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1" name="Freeform 273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2" name="Freeform 274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3" name="Freeform 275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4" name="Freeform 276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5" name="Freeform 277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6" name="Freeform 278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7" name="Freeform 279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8" name="Freeform 280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9" name="Freeform 281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30" name="Freeform 282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31" name="Freeform 283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32" name="Freeform 284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33" name="Freeform 285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34" name="Freeform 286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35" name="Freeform 287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36" name="Freeform 288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37" name="Freeform 289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38" name="Freeform 290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39" name="Freeform 291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40" name="Freeform 292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41" name="Freeform 293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42" name="Freeform 294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43" name="Freeform 295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44" name="Freeform 296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45" name="Freeform 297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46" name="Freeform 298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47" name="Freeform 299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48" name="Freeform 300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49" name="Freeform 301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50" name="Freeform 302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51" name="Freeform 303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52" name="Freeform 304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53" name="Freeform 305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54" name="Freeform 306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55" name="Freeform 307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56" name="Freeform 308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57" name="Freeform 309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58" name="Freeform 310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59" name="Freeform 311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60" name="Freeform 312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61" name="Freeform 313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62" name="Freeform 314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63" name="Freeform 315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64" name="Freeform 316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65" name="Freeform 317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66" name="Freeform 318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67" name="Freeform 319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68" name="Freeform 320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69" name="Freeform 321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70" name="Freeform 322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71" name="Freeform 323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72" name="Freeform 324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73" name="Freeform 325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74" name="Freeform 326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75" name="Freeform 327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76" name="Freeform 328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77" name="Freeform 329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78" name="Freeform 330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79" name="Freeform 331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80" name="Freeform 332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81" name="Freeform 333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82" name="Freeform 334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27983" name="Picture 335" descr="POINSET2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7984" name="Picture 336" descr="POINSET2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40293" name="Text Box 5" descr="Small grid"/>
          <p:cNvSpPr txBox="1">
            <a:spLocks noChangeArrowheads="1"/>
          </p:cNvSpPr>
          <p:nvPr/>
        </p:nvSpPr>
        <p:spPr bwMode="auto">
          <a:xfrm>
            <a:off x="457200" y="1828800"/>
            <a:ext cx="8229600" cy="2014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D0EAEC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accent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800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 hoạt động trong lễ hội của người dân ở Tây Nguyên:</a:t>
            </a:r>
          </a:p>
          <a:p>
            <a:pPr eaLnBrk="1" hangingPunct="1">
              <a:spcBef>
                <a:spcPct val="50000"/>
              </a:spcBef>
            </a:pPr>
            <a:r>
              <a:rPr lang="en-US" altLang="en-US" sz="2800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Múa hát, đánh cồng chiêng, nhảy múa, uống rượu cần,...</a:t>
            </a:r>
          </a:p>
        </p:txBody>
      </p:sp>
      <p:sp>
        <p:nvSpPr>
          <p:cNvPr id="27654" name="Rectangle 13"/>
          <p:cNvSpPr>
            <a:spLocks noChangeArrowheads="1"/>
          </p:cNvSpPr>
          <p:nvPr/>
        </p:nvSpPr>
        <p:spPr bwMode="auto">
          <a:xfrm>
            <a:off x="838200" y="533400"/>
            <a:ext cx="73152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2800" b="1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Em hãy kể một số hoạt động trong lễ hội của người dân ở Tây Nguyên?</a:t>
            </a:r>
          </a:p>
        </p:txBody>
      </p:sp>
      <p:sp>
        <p:nvSpPr>
          <p:cNvPr id="27985" name="Text Box 337"/>
          <p:cNvSpPr txBox="1">
            <a:spLocks noChangeArrowheads="1"/>
          </p:cNvSpPr>
          <p:nvPr/>
        </p:nvSpPr>
        <p:spPr bwMode="auto">
          <a:xfrm>
            <a:off x="381000" y="4191000"/>
            <a:ext cx="8229600" cy="946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/>
            <a:r>
              <a:rPr lang="en-US" altLang="en-US" sz="2800" b="1" dirty="0" err="1">
                <a:solidFill>
                  <a:srgbClr val="CC0000"/>
                </a:solidFill>
                <a:latin typeface="Arial" panose="020B0604020202020204" pitchFamily="34" charset="0"/>
              </a:rPr>
              <a:t>Kể</a:t>
            </a:r>
            <a:r>
              <a:rPr lang="en-US" altLang="en-US" sz="2800" b="1" dirty="0">
                <a:solidFill>
                  <a:srgbClr val="CC0000"/>
                </a:solidFill>
                <a:latin typeface="Arial" panose="020B0604020202020204" pitchFamily="34" charset="0"/>
              </a:rPr>
              <a:t> </a:t>
            </a:r>
            <a:r>
              <a:rPr lang="en-US" altLang="en-US" sz="2800" b="1" dirty="0" err="1">
                <a:solidFill>
                  <a:srgbClr val="CC0000"/>
                </a:solidFill>
                <a:latin typeface="Arial" panose="020B0604020202020204" pitchFamily="34" charset="0"/>
              </a:rPr>
              <a:t>tên</a:t>
            </a:r>
            <a:r>
              <a:rPr lang="en-US" altLang="en-US" sz="2800" b="1" dirty="0">
                <a:solidFill>
                  <a:srgbClr val="CC0000"/>
                </a:solidFill>
                <a:latin typeface="Arial" panose="020B0604020202020204" pitchFamily="34" charset="0"/>
              </a:rPr>
              <a:t> </a:t>
            </a:r>
            <a:r>
              <a:rPr lang="en-US" altLang="en-US" sz="2800" b="1" dirty="0" err="1">
                <a:solidFill>
                  <a:srgbClr val="CC0000"/>
                </a:solidFill>
                <a:latin typeface="Arial" panose="020B0604020202020204" pitchFamily="34" charset="0"/>
              </a:rPr>
              <a:t>một</a:t>
            </a:r>
            <a:r>
              <a:rPr lang="en-US" altLang="en-US" sz="2800" b="1" dirty="0">
                <a:solidFill>
                  <a:srgbClr val="CC0000"/>
                </a:solidFill>
                <a:latin typeface="Arial" panose="020B0604020202020204" pitchFamily="34" charset="0"/>
              </a:rPr>
              <a:t> </a:t>
            </a:r>
            <a:r>
              <a:rPr lang="en-US" altLang="en-US" sz="2800" b="1" dirty="0" err="1">
                <a:solidFill>
                  <a:srgbClr val="CC0000"/>
                </a:solidFill>
                <a:latin typeface="Arial" panose="020B0604020202020204" pitchFamily="34" charset="0"/>
              </a:rPr>
              <a:t>số</a:t>
            </a:r>
            <a:r>
              <a:rPr lang="en-US" altLang="en-US" sz="2800" b="1" dirty="0">
                <a:solidFill>
                  <a:srgbClr val="CC0000"/>
                </a:solidFill>
                <a:latin typeface="Arial" panose="020B0604020202020204" pitchFamily="34" charset="0"/>
              </a:rPr>
              <a:t> </a:t>
            </a:r>
            <a:r>
              <a:rPr lang="en-US" altLang="en-US" sz="2800" b="1" dirty="0" err="1">
                <a:solidFill>
                  <a:srgbClr val="CC0000"/>
                </a:solidFill>
                <a:latin typeface="Arial" panose="020B0604020202020204" pitchFamily="34" charset="0"/>
              </a:rPr>
              <a:t>nhạc</a:t>
            </a:r>
            <a:r>
              <a:rPr lang="en-US" altLang="en-US" sz="2800" b="1" dirty="0">
                <a:solidFill>
                  <a:srgbClr val="CC0000"/>
                </a:solidFill>
                <a:latin typeface="Arial" panose="020B0604020202020204" pitchFamily="34" charset="0"/>
              </a:rPr>
              <a:t> </a:t>
            </a:r>
            <a:r>
              <a:rPr lang="en-US" altLang="en-US" sz="2800" b="1" dirty="0" err="1">
                <a:solidFill>
                  <a:srgbClr val="CC0000"/>
                </a:solidFill>
                <a:latin typeface="Arial" panose="020B0604020202020204" pitchFamily="34" charset="0"/>
              </a:rPr>
              <a:t>cụ</a:t>
            </a:r>
            <a:r>
              <a:rPr lang="en-US" altLang="en-US" sz="2800" b="1" dirty="0">
                <a:solidFill>
                  <a:srgbClr val="CC0000"/>
                </a:solidFill>
                <a:latin typeface="Arial" panose="020B0604020202020204" pitchFamily="34" charset="0"/>
              </a:rPr>
              <a:t> ở </a:t>
            </a:r>
            <a:r>
              <a:rPr lang="en-US" altLang="en-US" sz="2800" b="1" dirty="0" err="1">
                <a:solidFill>
                  <a:srgbClr val="CC0000"/>
                </a:solidFill>
                <a:latin typeface="Arial" panose="020B0604020202020204" pitchFamily="34" charset="0"/>
              </a:rPr>
              <a:t>Tây</a:t>
            </a:r>
            <a:r>
              <a:rPr lang="en-US" altLang="en-US" sz="2800" b="1" dirty="0">
                <a:solidFill>
                  <a:srgbClr val="CC0000"/>
                </a:solidFill>
                <a:latin typeface="Arial" panose="020B0604020202020204" pitchFamily="34" charset="0"/>
              </a:rPr>
              <a:t> </a:t>
            </a:r>
            <a:r>
              <a:rPr lang="en-US" altLang="en-US" sz="2800" b="1" dirty="0" err="1">
                <a:solidFill>
                  <a:srgbClr val="CC0000"/>
                </a:solidFill>
                <a:latin typeface="Arial" panose="020B0604020202020204" pitchFamily="34" charset="0"/>
              </a:rPr>
              <a:t>Nguyên</a:t>
            </a:r>
            <a:r>
              <a:rPr lang="en-US" altLang="en-US" sz="2800" b="1" dirty="0">
                <a:solidFill>
                  <a:srgbClr val="CC0000"/>
                </a:solidFill>
                <a:latin typeface="Arial" panose="020B0604020202020204" pitchFamily="34" charset="0"/>
              </a:rPr>
              <a:t> </a:t>
            </a:r>
            <a:r>
              <a:rPr lang="en-US" altLang="en-US" sz="2800" b="1" dirty="0" err="1">
                <a:solidFill>
                  <a:srgbClr val="CC0000"/>
                </a:solidFill>
                <a:latin typeface="Arial" panose="020B0604020202020204" pitchFamily="34" charset="0"/>
              </a:rPr>
              <a:t>mà</a:t>
            </a:r>
            <a:r>
              <a:rPr lang="en-US" altLang="en-US" sz="2800" b="1" dirty="0">
                <a:solidFill>
                  <a:srgbClr val="CC0000"/>
                </a:solidFill>
                <a:latin typeface="Arial" panose="020B0604020202020204" pitchFamily="34" charset="0"/>
              </a:rPr>
              <a:t> </a:t>
            </a:r>
            <a:r>
              <a:rPr lang="en-US" altLang="en-US" sz="2800" b="1" dirty="0" err="1">
                <a:solidFill>
                  <a:srgbClr val="CC0000"/>
                </a:solidFill>
                <a:latin typeface="Arial" panose="020B0604020202020204" pitchFamily="34" charset="0"/>
              </a:rPr>
              <a:t>em</a:t>
            </a:r>
            <a:r>
              <a:rPr lang="en-US" altLang="en-US" sz="2800" b="1" dirty="0">
                <a:solidFill>
                  <a:srgbClr val="CC0000"/>
                </a:solidFill>
                <a:latin typeface="Arial" panose="020B0604020202020204" pitchFamily="34" charset="0"/>
              </a:rPr>
              <a:t> </a:t>
            </a:r>
            <a:r>
              <a:rPr lang="en-US" altLang="en-US" sz="2800" b="1" dirty="0" err="1">
                <a:solidFill>
                  <a:srgbClr val="CC0000"/>
                </a:solidFill>
                <a:latin typeface="Arial" panose="020B0604020202020204" pitchFamily="34" charset="0"/>
              </a:rPr>
              <a:t>biết</a:t>
            </a:r>
            <a:r>
              <a:rPr lang="en-US" altLang="en-US" sz="2800" b="1" dirty="0">
                <a:solidFill>
                  <a:srgbClr val="CC0000"/>
                </a:solidFill>
                <a:latin typeface="Arial" panose="020B0604020202020204" pitchFamily="34" charset="0"/>
              </a:rPr>
              <a:t>?</a:t>
            </a:r>
            <a:endParaRPr lang="en-US" altLang="en-US" sz="2800" dirty="0">
              <a:solidFill>
                <a:srgbClr val="CC0000"/>
              </a:solidFill>
              <a:latin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7" dur="500"/>
                                        <p:tgtEl>
                                          <p:spTgt spid="140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" dur="500"/>
                                        <p:tgtEl>
                                          <p:spTgt spid="279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0293" grpId="0"/>
      <p:bldP spid="27985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722" name="Group 26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29723" name="Group 27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29724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29725" name="Object 29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0051" name="Clip" r:id="rId5" imgW="1999440" imgH="1831320" progId="MS_ClipArt_Gallery.2">
                      <p:embed/>
                    </p:oleObj>
                  </mc:Choice>
                  <mc:Fallback>
                    <p:oleObj name="Clip" r:id="rId5" imgW="1999440" imgH="1831320" progId="MS_ClipArt_Gallery.2">
                      <p:embed/>
                      <p:pic>
                        <p:nvPicPr>
                          <p:cNvPr id="0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29726" name="Group 30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29727" name="AutoShape 31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9728" name="Group 32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29729" name="Freeform 33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30" name="Freeform 34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31" name="Freeform 35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32" name="Freeform 36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33" name="Freeform 37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34" name="Freeform 38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35" name="Freeform 39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36" name="Freeform 40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37" name="Freeform 41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38" name="Freeform 42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39" name="Freeform 43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40" name="Freeform 44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41" name="Freeform 45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42" name="Freeform 46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43" name="Freeform 47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44" name="Freeform 48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45" name="Freeform 49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46" name="Freeform 50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47" name="Freeform 51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48" name="Freeform 52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49" name="Freeform 53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50" name="Freeform 54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51" name="Freeform 55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52" name="Freeform 56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53" name="Freeform 57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54" name="Freeform 58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55" name="Freeform 59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56" name="Freeform 60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57" name="Freeform 61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58" name="Freeform 62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59" name="Freeform 63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60" name="Freeform 64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61" name="Freeform 65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62" name="Freeform 66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63" name="Freeform 67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64" name="Freeform 68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65" name="Freeform 69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66" name="Freeform 70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67" name="Freeform 71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68" name="Freeform 72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69" name="Freeform 73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70" name="Freeform 74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71" name="Freeform 75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72" name="Freeform 76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73" name="Freeform 77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74" name="Freeform 78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75" name="Freeform 79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76" name="Freeform 80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77" name="Freeform 81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78" name="Freeform 82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79" name="Freeform 83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80" name="Freeform 84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81" name="Freeform 85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82" name="Freeform 86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83" name="Freeform 87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84" name="Freeform 88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85" name="Freeform 89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86" name="Freeform 90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87" name="Freeform 91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88" name="Freeform 92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89" name="Freeform 93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90" name="Freeform 94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91" name="Freeform 95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92" name="Freeform 96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93" name="Freeform 97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94" name="Freeform 98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95" name="Freeform 99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96" name="Freeform 100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97" name="Freeform 101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98" name="Freeform 102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99" name="Freeform 103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00" name="Freeform 104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01" name="Freeform 105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02" name="Freeform 106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03" name="Freeform 107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04" name="Freeform 108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05" name="Freeform 109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06" name="Freeform 110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07" name="Freeform 111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08" name="Freeform 112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09" name="Freeform 113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10" name="Freeform 114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11" name="Freeform 115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12" name="Freeform 116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13" name="Freeform 117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14" name="Freeform 118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15" name="Freeform 119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16" name="Freeform 120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17" name="Freeform 121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18" name="Freeform 122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19" name="Freeform 123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20" name="Freeform 124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21" name="Freeform 125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22" name="Freeform 126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23" name="Freeform 127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24" name="Freeform 128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25" name="Freeform 129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26" name="Freeform 130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27" name="Freeform 131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28" name="Freeform 132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29" name="Freeform 133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30" name="Freeform 134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31" name="Freeform 135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32" name="Freeform 136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33" name="Freeform 137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34" name="Freeform 138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35" name="Freeform 139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36" name="Freeform 140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37" name="Freeform 141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38" name="Freeform 142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39" name="Freeform 143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40" name="Freeform 144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41" name="Freeform 145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42" name="Freeform 146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43" name="Freeform 147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44" name="Freeform 148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45" name="Freeform 149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46" name="Freeform 150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47" name="Freeform 151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48" name="Freeform 152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49" name="Freeform 153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50" name="Freeform 154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51" name="Freeform 155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52" name="Freeform 156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53" name="Freeform 157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54" name="Freeform 158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55" name="Freeform 159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56" name="Freeform 160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57" name="Freeform 161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58" name="Freeform 162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59" name="Freeform 163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60" name="Freeform 164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61" name="Freeform 165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62" name="Freeform 166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63" name="Freeform 167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64" name="Freeform 168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65" name="Freeform 169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66" name="Freeform 170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67" name="Freeform 171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68" name="Freeform 172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69" name="Freeform 173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70" name="Freeform 174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71" name="Freeform 175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72" name="Freeform 176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73" name="Freeform 177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74" name="Freeform 178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75" name="Freeform 179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76" name="Freeform 180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77" name="Freeform 181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78" name="Freeform 182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79" name="Freeform 183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80" name="Freeform 184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81" name="Freeform 185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82" name="Freeform 186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83" name="Freeform 187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84" name="Freeform 188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85" name="Freeform 189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86" name="Freeform 190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87" name="Freeform 191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88" name="Freeform 192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89" name="Freeform 193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90" name="Freeform 194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91" name="Freeform 195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92" name="Freeform 196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93" name="Freeform 197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94" name="Freeform 198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95" name="Freeform 199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96" name="Freeform 200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97" name="Freeform 201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98" name="Freeform 202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99" name="Freeform 203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00" name="Freeform 204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01" name="Freeform 205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02" name="Freeform 206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03" name="Freeform 207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04" name="Freeform 208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05" name="Freeform 209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06" name="Freeform 210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07" name="Freeform 211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08" name="Freeform 212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09" name="Freeform 213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10" name="Freeform 214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11" name="Freeform 215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12" name="Freeform 216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13" name="Freeform 217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14" name="Freeform 218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15" name="Freeform 219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16" name="Freeform 220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17" name="Freeform 221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18" name="Freeform 222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19" name="Freeform 223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20" name="Freeform 224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21" name="Freeform 225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22" name="Freeform 226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23" name="Freeform 227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24" name="Freeform 228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25" name="Freeform 229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26" name="Freeform 230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27" name="Freeform 231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28" name="Freeform 232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9929" name="Freeform 233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30" name="Freeform 234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31" name="Freeform 235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32" name="Freeform 236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33" name="Freeform 237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34" name="Freeform 238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35" name="Freeform 239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36" name="Freeform 240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37" name="Freeform 241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38" name="Freeform 242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39" name="Freeform 243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40" name="Freeform 244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41" name="Freeform 245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42" name="Freeform 246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43" name="Freeform 247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44" name="Freeform 248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45" name="Freeform 249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46" name="Freeform 250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47" name="Freeform 251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48" name="Freeform 252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49" name="Freeform 253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50" name="Freeform 254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51" name="Freeform 255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52" name="Freeform 256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53" name="Freeform 257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54" name="Freeform 258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55" name="Freeform 259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56" name="Freeform 260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57" name="Freeform 261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58" name="Freeform 262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59" name="Freeform 263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60" name="Freeform 264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61" name="Freeform 265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62" name="Freeform 266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63" name="Freeform 267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64" name="Freeform 268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65" name="Freeform 269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66" name="Freeform 270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67" name="Freeform 271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68" name="Freeform 272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69" name="Freeform 273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70" name="Freeform 274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71" name="Freeform 275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72" name="Freeform 276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73" name="Freeform 277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74" name="Freeform 278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75" name="Freeform 279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76" name="Freeform 280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77" name="Freeform 281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78" name="Freeform 282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79" name="Freeform 283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80" name="Freeform 284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81" name="Freeform 285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82" name="Freeform 286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83" name="Freeform 287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84" name="Freeform 288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85" name="Freeform 289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86" name="Freeform 290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87" name="Freeform 291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88" name="Freeform 292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89" name="Freeform 293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90" name="Freeform 294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91" name="Freeform 295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92" name="Freeform 296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93" name="Freeform 297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94" name="Freeform 298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95" name="Freeform 299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96" name="Freeform 300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97" name="Freeform 301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98" name="Freeform 302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99" name="Freeform 303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00" name="Freeform 304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01" name="Freeform 305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02" name="Freeform 306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03" name="Freeform 307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04" name="Freeform 308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05" name="Freeform 309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06" name="Freeform 310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07" name="Freeform 311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08" name="Freeform 312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09" name="Freeform 313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10" name="Freeform 314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11" name="Freeform 315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12" name="Freeform 316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13" name="Freeform 317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14" name="Freeform 318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15" name="Freeform 319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16" name="Freeform 320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17" name="Freeform 321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18" name="Freeform 322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19" name="Freeform 323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20" name="Freeform 324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21" name="Freeform 325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22" name="Freeform 326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23" name="Freeform 327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24" name="Freeform 328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25" name="Freeform 329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26" name="Freeform 330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27" name="Freeform 331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28" name="Freeform 332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29" name="Freeform 333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30" name="Freeform 334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31" name="Freeform 335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32" name="Freeform 336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33" name="Freeform 337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34" name="Freeform 338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35" name="Freeform 339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36" name="Freeform 340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37" name="Freeform 341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38" name="Freeform 342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39" name="Freeform 343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40" name="Freeform 344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41" name="Freeform 345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42" name="Freeform 346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43" name="Freeform 347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44" name="Freeform 348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45" name="Freeform 349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46" name="Freeform 350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47" name="Freeform 351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48" name="Freeform 352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30049" name="Picture 353" descr="POINSET2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050" name="Picture 354" descr="POINSET2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29698" name="Text Box 2"/>
          <p:cNvSpPr txBox="1">
            <a:spLocks noChangeArrowheads="1"/>
          </p:cNvSpPr>
          <p:nvPr/>
        </p:nvSpPr>
        <p:spPr bwMode="auto">
          <a:xfrm>
            <a:off x="2590800" y="3981450"/>
            <a:ext cx="25527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altLang="en-US" sz="28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699" name="Rectangle 9"/>
          <p:cNvSpPr>
            <a:spLocks noChangeArrowheads="1"/>
          </p:cNvSpPr>
          <p:nvPr/>
        </p:nvSpPr>
        <p:spPr bwMode="auto">
          <a:xfrm>
            <a:off x="609600" y="1295400"/>
            <a:ext cx="6400800" cy="779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en-US" altLang="en-US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>
              <a:spcBef>
                <a:spcPct val="50000"/>
              </a:spcBef>
              <a:buClr>
                <a:schemeClr val="accent1"/>
              </a:buClr>
            </a:pPr>
            <a:r>
              <a:rPr lang="en-US" altLang="en-US"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</a:p>
        </p:txBody>
      </p:sp>
      <p:sp>
        <p:nvSpPr>
          <p:cNvPr id="90131" name="Rectangle 19"/>
          <p:cNvSpPr>
            <a:spLocks noChangeArrowheads="1"/>
          </p:cNvSpPr>
          <p:nvPr/>
        </p:nvSpPr>
        <p:spPr bwMode="auto">
          <a:xfrm>
            <a:off x="6096000" y="3505200"/>
            <a:ext cx="2362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20000"/>
              </a:spcBef>
            </a:pPr>
            <a:r>
              <a:rPr lang="en-US" altLang="en-US" b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Cồng, chiêng</a:t>
            </a:r>
          </a:p>
        </p:txBody>
      </p:sp>
      <p:sp>
        <p:nvSpPr>
          <p:cNvPr id="90148" name="Rectangle 36"/>
          <p:cNvSpPr>
            <a:spLocks noChangeArrowheads="1"/>
          </p:cNvSpPr>
          <p:nvPr/>
        </p:nvSpPr>
        <p:spPr bwMode="auto">
          <a:xfrm>
            <a:off x="1219200" y="3657600"/>
            <a:ext cx="1524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20000"/>
              </a:spcBef>
            </a:pPr>
            <a:r>
              <a:rPr lang="en-US" altLang="en-US" b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Đàn Tơ rưng</a:t>
            </a:r>
          </a:p>
        </p:txBody>
      </p:sp>
      <p:sp>
        <p:nvSpPr>
          <p:cNvPr id="90149" name="Rectangle 37"/>
          <p:cNvSpPr>
            <a:spLocks noChangeArrowheads="1"/>
          </p:cNvSpPr>
          <p:nvPr/>
        </p:nvSpPr>
        <p:spPr bwMode="auto">
          <a:xfrm>
            <a:off x="5410200" y="5943600"/>
            <a:ext cx="27066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20000"/>
              </a:spcBef>
            </a:pPr>
            <a:r>
              <a:rPr lang="en-US" altLang="en-US" sz="2800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Đàn Kroong-pút</a:t>
            </a:r>
          </a:p>
        </p:txBody>
      </p:sp>
      <p:sp>
        <p:nvSpPr>
          <p:cNvPr id="90150" name="Rectangle 38"/>
          <p:cNvSpPr>
            <a:spLocks noChangeArrowheads="1"/>
          </p:cNvSpPr>
          <p:nvPr/>
        </p:nvSpPr>
        <p:spPr bwMode="auto">
          <a:xfrm>
            <a:off x="1752600" y="5943600"/>
            <a:ext cx="12827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20000"/>
              </a:spcBef>
            </a:pPr>
            <a:r>
              <a:rPr lang="en-US" altLang="en-US" sz="2800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Đàn đá</a:t>
            </a:r>
          </a:p>
        </p:txBody>
      </p:sp>
      <p:grpSp>
        <p:nvGrpSpPr>
          <p:cNvPr id="2" name="Group 79"/>
          <p:cNvGrpSpPr>
            <a:grpSpLocks/>
          </p:cNvGrpSpPr>
          <p:nvPr/>
        </p:nvGrpSpPr>
        <p:grpSpPr bwMode="auto">
          <a:xfrm>
            <a:off x="457200" y="457200"/>
            <a:ext cx="8245475" cy="5157788"/>
            <a:chOff x="240" y="725"/>
            <a:chExt cx="5194" cy="3249"/>
          </a:xfrm>
        </p:grpSpPr>
        <p:grpSp>
          <p:nvGrpSpPr>
            <p:cNvPr id="29708" name="Group 60"/>
            <p:cNvGrpSpPr>
              <a:grpSpLocks/>
            </p:cNvGrpSpPr>
            <p:nvPr/>
          </p:nvGrpSpPr>
          <p:grpSpPr bwMode="auto">
            <a:xfrm>
              <a:off x="240" y="1008"/>
              <a:ext cx="2352" cy="1254"/>
              <a:chOff x="288" y="1689"/>
              <a:chExt cx="1920" cy="909"/>
            </a:xfrm>
          </p:grpSpPr>
          <p:pic>
            <p:nvPicPr>
              <p:cNvPr id="29719" name="Picture 61" descr="Meovang010">
                <a:hlinkClick r:id="rId8"/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8" y="1689"/>
                <a:ext cx="960" cy="9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9720" name="Picture 62" descr="NLD_3754">
                <a:hlinkClick r:id="rId10"/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48" y="1689"/>
                <a:ext cx="960" cy="9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9709" name="Group 63"/>
            <p:cNvGrpSpPr>
              <a:grpSpLocks/>
            </p:cNvGrpSpPr>
            <p:nvPr/>
          </p:nvGrpSpPr>
          <p:grpSpPr bwMode="auto">
            <a:xfrm>
              <a:off x="2880" y="1056"/>
              <a:ext cx="2544" cy="1195"/>
              <a:chOff x="2496" y="1536"/>
              <a:chExt cx="2544" cy="1099"/>
            </a:xfrm>
          </p:grpSpPr>
          <p:pic>
            <p:nvPicPr>
              <p:cNvPr id="29717" name="Picture 64" descr="congchieng"/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96" y="1536"/>
                <a:ext cx="1146" cy="10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9718" name="Picture 65" descr="CongChiengTayNguyen03">
                <a:hlinkClick r:id="rId13"/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648" y="1536"/>
                <a:ext cx="1392" cy="10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9710" name="Group 66"/>
            <p:cNvGrpSpPr>
              <a:grpSpLocks/>
            </p:cNvGrpSpPr>
            <p:nvPr/>
          </p:nvGrpSpPr>
          <p:grpSpPr bwMode="auto">
            <a:xfrm>
              <a:off x="240" y="2544"/>
              <a:ext cx="2400" cy="1404"/>
              <a:chOff x="240" y="3120"/>
              <a:chExt cx="2208" cy="828"/>
            </a:xfrm>
          </p:grpSpPr>
          <p:pic>
            <p:nvPicPr>
              <p:cNvPr id="29715" name="Picture 67" descr="Đàn Đá 1"/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44" y="3120"/>
                <a:ext cx="1104" cy="8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9716" name="Picture 68" descr="dan%2520da">
                <a:hlinkClick r:id="rId16"/>
              </p:cNvPr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0" y="3120"/>
                <a:ext cx="1104" cy="8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29711" name="Rectangle 69"/>
            <p:cNvSpPr>
              <a:spLocks noChangeArrowheads="1"/>
            </p:cNvSpPr>
            <p:nvPr/>
          </p:nvSpPr>
          <p:spPr bwMode="auto">
            <a:xfrm>
              <a:off x="336" y="725"/>
              <a:ext cx="417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Kể tên một số nhạc cụ ở Tây Nguyên mà em biết?</a:t>
              </a:r>
            </a:p>
          </p:txBody>
        </p:sp>
        <p:grpSp>
          <p:nvGrpSpPr>
            <p:cNvPr id="29712" name="Group 78"/>
            <p:cNvGrpSpPr>
              <a:grpSpLocks/>
            </p:cNvGrpSpPr>
            <p:nvPr/>
          </p:nvGrpSpPr>
          <p:grpSpPr bwMode="auto">
            <a:xfrm>
              <a:off x="3082" y="2496"/>
              <a:ext cx="2352" cy="1478"/>
              <a:chOff x="3082" y="2496"/>
              <a:chExt cx="2352" cy="1478"/>
            </a:xfrm>
          </p:grpSpPr>
          <p:pic>
            <p:nvPicPr>
              <p:cNvPr id="29713" name="Picture 71" descr="1087942">
                <a:hlinkClick r:id="rId18"/>
              </p:cNvPr>
              <p:cNvPicPr>
                <a:picLocks noChangeAspect="1" noChangeArrowheads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82" y="2496"/>
                <a:ext cx="1142" cy="14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9714" name="Picture 72" descr="DANKRONG-PUT">
                <a:hlinkClick r:id="rId20"/>
              </p:cNvPr>
              <p:cNvPicPr>
                <a:picLocks noChangeAspect="1" noChangeArrowheads="1"/>
              </p:cNvPicPr>
              <p:nvPr/>
            </p:nvPicPr>
            <p:blipFill>
              <a:blip r:embed="rId2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224" y="2496"/>
                <a:ext cx="1210" cy="14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3" dur="500"/>
                                        <p:tgtEl>
                                          <p:spTgt spid="90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5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90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90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5" dur="500"/>
                                        <p:tgtEl>
                                          <p:spTgt spid="90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0131" grpId="0"/>
      <p:bldP spid="90148" grpId="0"/>
      <p:bldP spid="90149" grpId="0"/>
      <p:bldP spid="90150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31" name="Group 11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30732" name="Group 12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30733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30734" name="Object 14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1060" name="Clip" r:id="rId5" imgW="1999440" imgH="1831320" progId="MS_ClipArt_Gallery.2">
                      <p:embed/>
                    </p:oleObj>
                  </mc:Choice>
                  <mc:Fallback>
                    <p:oleObj name="Clip" r:id="rId5" imgW="1999440" imgH="1831320" progId="MS_ClipArt_Gallery.2">
                      <p:embed/>
                      <p:pic>
                        <p:nvPicPr>
                          <p:cNvPr id="0" name="Object 1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30735" name="Group 15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30736" name="AutoShape 16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30737" name="Group 17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30738" name="Freeform 18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39" name="Freeform 19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40" name="Freeform 20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41" name="Freeform 21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42" name="Freeform 22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43" name="Freeform 23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44" name="Freeform 24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45" name="Freeform 25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46" name="Freeform 26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47" name="Freeform 27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48" name="Freeform 28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49" name="Freeform 29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50" name="Freeform 30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51" name="Freeform 31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52" name="Freeform 32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53" name="Freeform 33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54" name="Freeform 34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55" name="Freeform 35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56" name="Freeform 36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57" name="Freeform 37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58" name="Freeform 38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59" name="Freeform 39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60" name="Freeform 40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61" name="Freeform 41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62" name="Freeform 42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63" name="Freeform 43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64" name="Freeform 44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65" name="Freeform 45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66" name="Freeform 46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67" name="Freeform 47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68" name="Freeform 48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69" name="Freeform 49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70" name="Freeform 50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71" name="Freeform 51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72" name="Freeform 52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73" name="Freeform 53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74" name="Freeform 54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75" name="Freeform 55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76" name="Freeform 56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77" name="Freeform 57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78" name="Freeform 58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79" name="Freeform 59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80" name="Freeform 60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81" name="Freeform 61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82" name="Freeform 62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83" name="Freeform 63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84" name="Freeform 64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85" name="Freeform 65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86" name="Freeform 66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87" name="Freeform 67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88" name="Freeform 68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89" name="Freeform 69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90" name="Freeform 70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91" name="Freeform 71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92" name="Freeform 72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93" name="Freeform 73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94" name="Freeform 74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95" name="Freeform 75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96" name="Freeform 76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97" name="Freeform 77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98" name="Freeform 78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99" name="Freeform 79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00" name="Freeform 80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01" name="Freeform 81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02" name="Freeform 82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03" name="Freeform 83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04" name="Freeform 84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05" name="Freeform 85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06" name="Freeform 86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07" name="Freeform 87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08" name="Freeform 88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09" name="Freeform 89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10" name="Freeform 90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11" name="Freeform 91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12" name="Freeform 92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13" name="Freeform 93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14" name="Freeform 94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15" name="Freeform 95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16" name="Freeform 96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17" name="Freeform 97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18" name="Freeform 98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19" name="Freeform 99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20" name="Freeform 100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21" name="Freeform 101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22" name="Freeform 102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23" name="Freeform 103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24" name="Freeform 104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25" name="Freeform 105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26" name="Freeform 106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27" name="Freeform 107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28" name="Freeform 108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29" name="Freeform 109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30" name="Freeform 110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31" name="Freeform 111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32" name="Freeform 112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33" name="Freeform 113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34" name="Freeform 114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35" name="Freeform 115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36" name="Freeform 116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37" name="Freeform 117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38" name="Freeform 118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39" name="Freeform 119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40" name="Freeform 120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41" name="Freeform 121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42" name="Freeform 122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43" name="Freeform 123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44" name="Freeform 124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45" name="Freeform 125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46" name="Freeform 126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47" name="Freeform 127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48" name="Freeform 128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49" name="Freeform 129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50" name="Freeform 130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51" name="Freeform 131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52" name="Freeform 132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53" name="Freeform 133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54" name="Freeform 134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55" name="Freeform 135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56" name="Freeform 136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57" name="Freeform 137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58" name="Freeform 138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59" name="Freeform 139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60" name="Freeform 140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61" name="Freeform 141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62" name="Freeform 142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63" name="Freeform 143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64" name="Freeform 144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65" name="Freeform 145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66" name="Freeform 146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67" name="Freeform 147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68" name="Freeform 148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69" name="Freeform 149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70" name="Freeform 150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71" name="Freeform 151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72" name="Freeform 152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73" name="Freeform 153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74" name="Freeform 154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75" name="Freeform 155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76" name="Freeform 156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77" name="Freeform 157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78" name="Freeform 158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79" name="Freeform 159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80" name="Freeform 160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81" name="Freeform 161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82" name="Freeform 162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83" name="Freeform 163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84" name="Freeform 164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85" name="Freeform 165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86" name="Freeform 166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87" name="Freeform 167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88" name="Freeform 168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89" name="Freeform 169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90" name="Freeform 170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91" name="Freeform 171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92" name="Freeform 172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93" name="Freeform 173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94" name="Freeform 174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95" name="Freeform 175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96" name="Freeform 176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97" name="Freeform 177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98" name="Freeform 178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99" name="Freeform 179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00" name="Freeform 180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01" name="Freeform 181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02" name="Freeform 182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03" name="Freeform 183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04" name="Freeform 184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05" name="Freeform 185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06" name="Freeform 186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07" name="Freeform 187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08" name="Freeform 188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09" name="Freeform 189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10" name="Freeform 190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11" name="Freeform 191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12" name="Freeform 192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13" name="Freeform 193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14" name="Freeform 194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15" name="Freeform 195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16" name="Freeform 196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17" name="Freeform 197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18" name="Freeform 198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19" name="Freeform 199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20" name="Freeform 200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21" name="Freeform 201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22" name="Freeform 202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23" name="Freeform 203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24" name="Freeform 204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25" name="Freeform 205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26" name="Freeform 206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27" name="Freeform 207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28" name="Freeform 208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29" name="Freeform 209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30" name="Freeform 210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31" name="Freeform 211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32" name="Freeform 212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33" name="Freeform 213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34" name="Freeform 214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35" name="Freeform 215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36" name="Freeform 216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37" name="Freeform 217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0938" name="Freeform 218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39" name="Freeform 219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40" name="Freeform 220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41" name="Freeform 221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42" name="Freeform 222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43" name="Freeform 223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44" name="Freeform 224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45" name="Freeform 225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46" name="Freeform 226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47" name="Freeform 227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48" name="Freeform 228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49" name="Freeform 229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50" name="Freeform 230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51" name="Freeform 231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52" name="Freeform 232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53" name="Freeform 233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54" name="Freeform 234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55" name="Freeform 235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56" name="Freeform 236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57" name="Freeform 237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58" name="Freeform 238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59" name="Freeform 239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0" name="Freeform 240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1" name="Freeform 241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2" name="Freeform 242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3" name="Freeform 243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4" name="Freeform 244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5" name="Freeform 245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6" name="Freeform 246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7" name="Freeform 247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8" name="Freeform 248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9" name="Freeform 249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0" name="Freeform 250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1" name="Freeform 251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2" name="Freeform 252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3" name="Freeform 253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4" name="Freeform 254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5" name="Freeform 255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6" name="Freeform 256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7" name="Freeform 257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8" name="Freeform 258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9" name="Freeform 259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0" name="Freeform 260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1" name="Freeform 261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2" name="Freeform 262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3" name="Freeform 263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4" name="Freeform 264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5" name="Freeform 265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6" name="Freeform 266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7" name="Freeform 267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8" name="Freeform 268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9" name="Freeform 269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90" name="Freeform 270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91" name="Freeform 271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92" name="Freeform 272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93" name="Freeform 273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94" name="Freeform 274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95" name="Freeform 275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96" name="Freeform 276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97" name="Freeform 277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98" name="Freeform 278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99" name="Freeform 279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00" name="Freeform 280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01" name="Freeform 281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02" name="Freeform 282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03" name="Freeform 283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04" name="Freeform 284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05" name="Freeform 285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06" name="Freeform 286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07" name="Freeform 287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08" name="Freeform 288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09" name="Freeform 289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10" name="Freeform 290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11" name="Freeform 291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12" name="Freeform 292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13" name="Freeform 293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14" name="Freeform 294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15" name="Freeform 295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16" name="Freeform 296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17" name="Freeform 297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18" name="Freeform 298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19" name="Freeform 299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20" name="Freeform 300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21" name="Freeform 301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22" name="Freeform 302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23" name="Freeform 303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24" name="Freeform 304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25" name="Freeform 305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26" name="Freeform 306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27" name="Freeform 307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28" name="Freeform 308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29" name="Freeform 309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30" name="Freeform 310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31" name="Freeform 311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32" name="Freeform 312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33" name="Freeform 313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34" name="Freeform 314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35" name="Freeform 315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36" name="Freeform 316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37" name="Freeform 317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38" name="Freeform 318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39" name="Freeform 319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40" name="Freeform 320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41" name="Freeform 321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42" name="Freeform 322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43" name="Freeform 323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44" name="Freeform 324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45" name="Freeform 325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46" name="Freeform 326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47" name="Freeform 327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48" name="Freeform 328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49" name="Freeform 329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50" name="Freeform 330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51" name="Freeform 331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52" name="Freeform 332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53" name="Freeform 333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54" name="Freeform 334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55" name="Freeform 335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56" name="Freeform 336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57" name="Freeform 337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31058" name="Picture 338" descr="POINSET2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1059" name="Picture 339" descr="POINSET2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30722" name="Text Box 2"/>
          <p:cNvSpPr txBox="1">
            <a:spLocks noChangeArrowheads="1"/>
          </p:cNvSpPr>
          <p:nvPr/>
        </p:nvSpPr>
        <p:spPr bwMode="auto">
          <a:xfrm>
            <a:off x="2590800" y="3981450"/>
            <a:ext cx="25527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altLang="en-US" sz="28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723" name="Rectangle 9"/>
          <p:cNvSpPr>
            <a:spLocks noChangeArrowheads="1"/>
          </p:cNvSpPr>
          <p:nvPr/>
        </p:nvSpPr>
        <p:spPr bwMode="auto">
          <a:xfrm>
            <a:off x="609600" y="1295400"/>
            <a:ext cx="6400800" cy="779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en-US" altLang="en-US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>
              <a:spcBef>
                <a:spcPct val="50000"/>
              </a:spcBef>
              <a:buClr>
                <a:schemeClr val="accent1"/>
              </a:buClr>
            </a:pPr>
            <a:r>
              <a:rPr lang="en-US" altLang="en-US"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</a:p>
        </p:txBody>
      </p:sp>
      <p:sp>
        <p:nvSpPr>
          <p:cNvPr id="97299" name="Text Box 19"/>
          <p:cNvSpPr txBox="1">
            <a:spLocks noChangeArrowheads="1"/>
          </p:cNvSpPr>
          <p:nvPr/>
        </p:nvSpPr>
        <p:spPr bwMode="auto">
          <a:xfrm>
            <a:off x="228600" y="1295400"/>
            <a:ext cx="83820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+ Trang phục truyền thống : Nam thường đóng khố, nữ thường quấn váy.</a:t>
            </a:r>
          </a:p>
        </p:txBody>
      </p:sp>
      <p:sp>
        <p:nvSpPr>
          <p:cNvPr id="97300" name="Text Box 20"/>
          <p:cNvSpPr txBox="1">
            <a:spLocks noChangeArrowheads="1"/>
          </p:cNvSpPr>
          <p:nvPr/>
        </p:nvSpPr>
        <p:spPr bwMode="auto">
          <a:xfrm>
            <a:off x="228600" y="2362200"/>
            <a:ext cx="83820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+ Lễ hội thường được tổ chức vào mùa xuân hoặc sau mỗi vụ thu hoạch với các hoạt động múa hát, đánh cồng chiêng …</a:t>
            </a:r>
          </a:p>
        </p:txBody>
      </p:sp>
      <p:sp>
        <p:nvSpPr>
          <p:cNvPr id="30726" name="Rectangle 22"/>
          <p:cNvSpPr>
            <a:spLocks noChangeArrowheads="1"/>
          </p:cNvSpPr>
          <p:nvPr/>
        </p:nvSpPr>
        <p:spPr bwMode="auto">
          <a:xfrm>
            <a:off x="533400" y="381000"/>
            <a:ext cx="368141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20000"/>
              </a:spcBef>
            </a:pPr>
            <a:r>
              <a:rPr lang="en-US" altLang="en-US" sz="2800" b="1" u="sng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3. Trang phục và lễ hội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97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12" dur="2000"/>
                                        <p:tgtEl>
                                          <p:spTgt spid="97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299" grpId="0"/>
      <p:bldP spid="97300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754" name="Group 10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31755" name="Group 11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31756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31757" name="Object 13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2083" name="Clip" r:id="rId5" imgW="1999440" imgH="1831320" progId="MS_ClipArt_Gallery.2">
                      <p:embed/>
                    </p:oleObj>
                  </mc:Choice>
                  <mc:Fallback>
                    <p:oleObj name="Clip" r:id="rId5" imgW="1999440" imgH="1831320" progId="MS_ClipArt_Gallery.2">
                      <p:embed/>
                      <p:pic>
                        <p:nvPicPr>
                          <p:cNvPr id="0" name="Object 1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31758" name="Group 14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31759" name="AutoShape 15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31760" name="Group 16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31761" name="Freeform 17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62" name="Freeform 18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63" name="Freeform 19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64" name="Freeform 20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65" name="Freeform 21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66" name="Freeform 22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67" name="Freeform 23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68" name="Freeform 24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69" name="Freeform 25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70" name="Freeform 26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71" name="Freeform 27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72" name="Freeform 28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73" name="Freeform 29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74" name="Freeform 30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75" name="Freeform 31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76" name="Freeform 32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77" name="Freeform 33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78" name="Freeform 34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79" name="Freeform 35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80" name="Freeform 36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81" name="Freeform 37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82" name="Freeform 38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83" name="Freeform 39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84" name="Freeform 40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85" name="Freeform 41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86" name="Freeform 42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87" name="Freeform 43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88" name="Freeform 44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89" name="Freeform 45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90" name="Freeform 46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91" name="Freeform 47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92" name="Freeform 48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93" name="Freeform 49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94" name="Freeform 50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95" name="Freeform 51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96" name="Freeform 52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97" name="Freeform 53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98" name="Freeform 54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99" name="Freeform 55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00" name="Freeform 56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01" name="Freeform 57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02" name="Freeform 58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03" name="Freeform 59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04" name="Freeform 60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05" name="Freeform 61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06" name="Freeform 62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07" name="Freeform 63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08" name="Freeform 64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09" name="Freeform 65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10" name="Freeform 66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11" name="Freeform 67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12" name="Freeform 68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13" name="Freeform 69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14" name="Freeform 70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15" name="Freeform 71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16" name="Freeform 72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17" name="Freeform 73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18" name="Freeform 74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19" name="Freeform 75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20" name="Freeform 76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21" name="Freeform 77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22" name="Freeform 78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23" name="Freeform 79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24" name="Freeform 80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25" name="Freeform 81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26" name="Freeform 82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27" name="Freeform 83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28" name="Freeform 84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29" name="Freeform 85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30" name="Freeform 86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31" name="Freeform 87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32" name="Freeform 88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33" name="Freeform 89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34" name="Freeform 90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35" name="Freeform 91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36" name="Freeform 92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37" name="Freeform 93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38" name="Freeform 94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39" name="Freeform 95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40" name="Freeform 96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41" name="Freeform 97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42" name="Freeform 98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43" name="Freeform 99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44" name="Freeform 100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45" name="Freeform 101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46" name="Freeform 102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47" name="Freeform 103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48" name="Freeform 104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49" name="Freeform 105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50" name="Freeform 106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51" name="Freeform 107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52" name="Freeform 108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53" name="Freeform 109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54" name="Freeform 110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55" name="Freeform 111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56" name="Freeform 112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57" name="Freeform 113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58" name="Freeform 114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59" name="Freeform 115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60" name="Freeform 116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61" name="Freeform 117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62" name="Freeform 118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63" name="Freeform 119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64" name="Freeform 120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65" name="Freeform 121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66" name="Freeform 122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67" name="Freeform 123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68" name="Freeform 124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69" name="Freeform 125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70" name="Freeform 126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71" name="Freeform 127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72" name="Freeform 128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73" name="Freeform 129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74" name="Freeform 130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75" name="Freeform 131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76" name="Freeform 132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77" name="Freeform 133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78" name="Freeform 134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79" name="Freeform 135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80" name="Freeform 136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81" name="Freeform 137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82" name="Freeform 138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83" name="Freeform 139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84" name="Freeform 140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85" name="Freeform 141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86" name="Freeform 142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87" name="Freeform 143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88" name="Freeform 144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89" name="Freeform 145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90" name="Freeform 146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91" name="Freeform 147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92" name="Freeform 148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93" name="Freeform 149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94" name="Freeform 150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95" name="Freeform 151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96" name="Freeform 152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97" name="Freeform 153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98" name="Freeform 154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99" name="Freeform 155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00" name="Freeform 156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01" name="Freeform 157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02" name="Freeform 158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03" name="Freeform 159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04" name="Freeform 160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05" name="Freeform 161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06" name="Freeform 162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07" name="Freeform 163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08" name="Freeform 164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09" name="Freeform 165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10" name="Freeform 166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11" name="Freeform 167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12" name="Freeform 168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13" name="Freeform 169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14" name="Freeform 170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15" name="Freeform 171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16" name="Freeform 172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17" name="Freeform 173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18" name="Freeform 174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19" name="Freeform 175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20" name="Freeform 176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21" name="Freeform 177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22" name="Freeform 178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23" name="Freeform 179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24" name="Freeform 180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25" name="Freeform 181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26" name="Freeform 182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27" name="Freeform 183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28" name="Freeform 184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29" name="Freeform 185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30" name="Freeform 186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31" name="Freeform 187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32" name="Freeform 188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33" name="Freeform 189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34" name="Freeform 190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35" name="Freeform 191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36" name="Freeform 192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37" name="Freeform 193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38" name="Freeform 194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39" name="Freeform 195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40" name="Freeform 196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41" name="Freeform 197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42" name="Freeform 198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43" name="Freeform 199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44" name="Freeform 200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45" name="Freeform 201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46" name="Freeform 202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47" name="Freeform 203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48" name="Freeform 204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49" name="Freeform 205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50" name="Freeform 206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51" name="Freeform 207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52" name="Freeform 208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53" name="Freeform 209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54" name="Freeform 210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55" name="Freeform 211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56" name="Freeform 212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57" name="Freeform 213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58" name="Freeform 214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59" name="Freeform 215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60" name="Freeform 216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1961" name="Freeform 217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62" name="Freeform 218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63" name="Freeform 219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64" name="Freeform 220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65" name="Freeform 221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66" name="Freeform 222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67" name="Freeform 223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68" name="Freeform 224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69" name="Freeform 225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70" name="Freeform 226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71" name="Freeform 227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72" name="Freeform 228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73" name="Freeform 229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74" name="Freeform 230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75" name="Freeform 231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76" name="Freeform 232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77" name="Freeform 233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78" name="Freeform 234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79" name="Freeform 235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80" name="Freeform 236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81" name="Freeform 237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82" name="Freeform 238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83" name="Freeform 239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84" name="Freeform 240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85" name="Freeform 241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86" name="Freeform 242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87" name="Freeform 243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88" name="Freeform 244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89" name="Freeform 245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90" name="Freeform 246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91" name="Freeform 247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92" name="Freeform 248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93" name="Freeform 249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94" name="Freeform 250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95" name="Freeform 251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96" name="Freeform 252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97" name="Freeform 253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98" name="Freeform 254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99" name="Freeform 255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00" name="Freeform 256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01" name="Freeform 257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02" name="Freeform 258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03" name="Freeform 259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04" name="Freeform 260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05" name="Freeform 261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06" name="Freeform 262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07" name="Freeform 263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08" name="Freeform 264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09" name="Freeform 265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10" name="Freeform 266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11" name="Freeform 267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12" name="Freeform 268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13" name="Freeform 269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14" name="Freeform 270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15" name="Freeform 271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16" name="Freeform 272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17" name="Freeform 273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18" name="Freeform 274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19" name="Freeform 275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20" name="Freeform 276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21" name="Freeform 277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22" name="Freeform 278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23" name="Freeform 279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24" name="Freeform 280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25" name="Freeform 281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26" name="Freeform 282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27" name="Freeform 283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28" name="Freeform 284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29" name="Freeform 285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30" name="Freeform 286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31" name="Freeform 287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32" name="Freeform 288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33" name="Freeform 289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34" name="Freeform 290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35" name="Freeform 291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36" name="Freeform 292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37" name="Freeform 293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38" name="Freeform 294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39" name="Freeform 295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40" name="Freeform 296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41" name="Freeform 297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42" name="Freeform 298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43" name="Freeform 299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44" name="Freeform 300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45" name="Freeform 301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46" name="Freeform 302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47" name="Freeform 303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48" name="Freeform 304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49" name="Freeform 305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0" name="Freeform 306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1" name="Freeform 307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2" name="Freeform 308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3" name="Freeform 309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4" name="Freeform 310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5" name="Freeform 311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6" name="Freeform 312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7" name="Freeform 313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8" name="Freeform 314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9" name="Freeform 315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60" name="Freeform 316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61" name="Freeform 317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62" name="Freeform 318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63" name="Freeform 319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64" name="Freeform 320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65" name="Freeform 321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66" name="Freeform 322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67" name="Freeform 323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68" name="Freeform 324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69" name="Freeform 325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70" name="Freeform 326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71" name="Freeform 327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72" name="Freeform 328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73" name="Freeform 329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74" name="Freeform 330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75" name="Freeform 331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76" name="Freeform 332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77" name="Freeform 333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78" name="Freeform 334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79" name="Freeform 335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80" name="Freeform 336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32081" name="Picture 337" descr="POINSET2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2082" name="Picture 338" descr="POINSET2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31746" name="Text Box 2"/>
          <p:cNvSpPr txBox="1">
            <a:spLocks noChangeArrowheads="1"/>
          </p:cNvSpPr>
          <p:nvPr/>
        </p:nvSpPr>
        <p:spPr bwMode="auto">
          <a:xfrm>
            <a:off x="2590800" y="3981450"/>
            <a:ext cx="25527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altLang="en-US" sz="2800">
              <a:latin typeface=".VnRevue" pitchFamily="34" charset="0"/>
            </a:endParaRPr>
          </a:p>
        </p:txBody>
      </p:sp>
      <p:sp>
        <p:nvSpPr>
          <p:cNvPr id="31747" name="Rectangle 9"/>
          <p:cNvSpPr>
            <a:spLocks noChangeArrowheads="1"/>
          </p:cNvSpPr>
          <p:nvPr/>
        </p:nvSpPr>
        <p:spPr bwMode="auto">
          <a:xfrm>
            <a:off x="609600" y="1295400"/>
            <a:ext cx="6400800" cy="779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en-US" altLang="en-US" b="1">
              <a:latin typeface="Times New Roman" panose="02020603050405020304" pitchFamily="18" charset="0"/>
            </a:endParaRPr>
          </a:p>
          <a:p>
            <a:pPr eaLnBrk="1" hangingPunct="1">
              <a:spcBef>
                <a:spcPct val="50000"/>
              </a:spcBef>
              <a:buClr>
                <a:schemeClr val="accent1"/>
              </a:buClr>
            </a:pPr>
            <a:r>
              <a:rPr lang="en-US" altLang="en-US">
                <a:latin typeface="Times New Roman" panose="02020603050405020304" pitchFamily="18" charset="0"/>
              </a:rPr>
              <a:t>  </a:t>
            </a:r>
          </a:p>
        </p:txBody>
      </p:sp>
      <p:sp>
        <p:nvSpPr>
          <p:cNvPr id="99344" name="Rectangle 16"/>
          <p:cNvSpPr>
            <a:spLocks noChangeArrowheads="1"/>
          </p:cNvSpPr>
          <p:nvPr/>
        </p:nvSpPr>
        <p:spPr bwMode="auto">
          <a:xfrm>
            <a:off x="3048000" y="533400"/>
            <a:ext cx="2362200" cy="5191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>
                <a:schemeClr val="hlink"/>
              </a:buClr>
              <a:buFont typeface="Wingdings" panose="05000000000000000000" pitchFamily="2" charset="2"/>
              <a:buNone/>
            </a:pPr>
            <a:r>
              <a:rPr lang="en-US" altLang="en-US" sz="2800" b="1">
                <a:solidFill>
                  <a:srgbClr val="CC0000"/>
                </a:solidFill>
                <a:latin typeface="Arial" panose="020B0604020202020204" pitchFamily="34" charset="0"/>
              </a:rPr>
              <a:t>* </a:t>
            </a:r>
            <a:r>
              <a:rPr lang="en-US" altLang="en-US" sz="2800" b="1" u="sng">
                <a:solidFill>
                  <a:srgbClr val="CC0000"/>
                </a:solidFill>
                <a:latin typeface="Arial" panose="020B0604020202020204" pitchFamily="34" charset="0"/>
              </a:rPr>
              <a:t>Bài học:</a:t>
            </a:r>
          </a:p>
        </p:txBody>
      </p:sp>
      <p:sp>
        <p:nvSpPr>
          <p:cNvPr id="31752" name="Rectangle 15"/>
          <p:cNvSpPr>
            <a:spLocks noChangeArrowheads="1"/>
          </p:cNvSpPr>
          <p:nvPr/>
        </p:nvSpPr>
        <p:spPr bwMode="auto">
          <a:xfrm>
            <a:off x="457200" y="1600200"/>
            <a:ext cx="8229600" cy="2282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lvl="1" eaLnBrk="1" hangingPunct="1">
              <a:buFontTx/>
              <a:buChar char="-"/>
            </a:pPr>
            <a:r>
              <a:rPr lang="en-US" altLang="en-US" sz="2400" b="1">
                <a:solidFill>
                  <a:srgbClr val="3333FF"/>
                </a:solidFill>
                <a:latin typeface="Arial" panose="020B0604020202020204" pitchFamily="34" charset="0"/>
              </a:rPr>
              <a:t>Tây Nguyên tuy có nhiều dân tộc cùng chung sống</a:t>
            </a:r>
          </a:p>
          <a:p>
            <a:pPr eaLnBrk="1" hangingPunct="1"/>
            <a:r>
              <a:rPr lang="en-US" altLang="en-US" sz="2400" b="1">
                <a:solidFill>
                  <a:srgbClr val="3333FF"/>
                </a:solidFill>
                <a:latin typeface="Arial" panose="020B0604020202020204" pitchFamily="34" charset="0"/>
              </a:rPr>
              <a:t>nhưng đây là nơi thưa dân nhất nước ta.</a:t>
            </a:r>
          </a:p>
          <a:p>
            <a:pPr eaLnBrk="1" hangingPunct="1"/>
            <a:r>
              <a:rPr lang="en-US" altLang="en-US" sz="2400" b="1">
                <a:solidFill>
                  <a:srgbClr val="3333FF"/>
                </a:solidFill>
                <a:latin typeface="Arial" panose="020B0604020202020204" pitchFamily="34" charset="0"/>
              </a:rPr>
              <a:t>      - Các dân tộc Tây Nguyên sống tập trung thành các buôn, sinh hoạt tập thể ở nhà rông. Người dân n¬i đây rất yêu thích nghệ thuật và sáng tạo ra nhiều loại nhạc cụ dân tộc độc đáo.</a:t>
            </a:r>
          </a:p>
        </p:txBody>
      </p:sp>
    </p:spTree>
  </p:cSld>
  <p:clrMapOvr>
    <a:masterClrMapping/>
  </p:clrMapOvr>
  <p:transition/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WordArt 2"/>
          <p:cNvSpPr>
            <a:spLocks noChangeArrowheads="1" noChangeShapeType="1" noTextEdit="1"/>
          </p:cNvSpPr>
          <p:nvPr/>
        </p:nvSpPr>
        <p:spPr bwMode="auto">
          <a:xfrm>
            <a:off x="3429000" y="685800"/>
            <a:ext cx="1995488" cy="3810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>
                <a:ln w="12700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0000FF">
                    <a:alpha val="50195"/>
                  </a:srgbClr>
                </a:solidFill>
                <a:effectLst>
                  <a:outerShdw dist="45791" dir="2021404" algn="ctr" rotWithShape="0">
                    <a:srgbClr val="9999FF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CỦNG CỐ</a:t>
            </a:r>
          </a:p>
        </p:txBody>
      </p:sp>
      <p:sp>
        <p:nvSpPr>
          <p:cNvPr id="156675" name="Rectangle 3"/>
          <p:cNvSpPr>
            <a:spLocks noChangeArrowheads="1"/>
          </p:cNvSpPr>
          <p:nvPr/>
        </p:nvSpPr>
        <p:spPr bwMode="auto">
          <a:xfrm>
            <a:off x="7696200" y="2408238"/>
            <a:ext cx="1371600" cy="523875"/>
          </a:xfrm>
          <a:prstGeom prst="rect">
            <a:avLst/>
          </a:prstGeom>
          <a:solidFill>
            <a:srgbClr val="FFCCFF"/>
          </a:solidFill>
          <a:ln w="28575">
            <a:solidFill>
              <a:srgbClr val="FF99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2800" b="1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Gia-rai</a:t>
            </a:r>
          </a:p>
        </p:txBody>
      </p:sp>
      <p:sp>
        <p:nvSpPr>
          <p:cNvPr id="156676" name="Rectangle 4"/>
          <p:cNvSpPr>
            <a:spLocks noChangeArrowheads="1"/>
          </p:cNvSpPr>
          <p:nvPr/>
        </p:nvSpPr>
        <p:spPr bwMode="auto">
          <a:xfrm>
            <a:off x="5257800" y="2408238"/>
            <a:ext cx="1066800" cy="523875"/>
          </a:xfrm>
          <a:prstGeom prst="rect">
            <a:avLst/>
          </a:prstGeom>
          <a:solidFill>
            <a:srgbClr val="FFCCFF"/>
          </a:solidFill>
          <a:ln w="38100">
            <a:solidFill>
              <a:srgbClr val="FF99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2800" b="1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Ê-đê</a:t>
            </a:r>
          </a:p>
        </p:txBody>
      </p:sp>
      <p:sp>
        <p:nvSpPr>
          <p:cNvPr id="156677" name="Rectangle 5"/>
          <p:cNvSpPr>
            <a:spLocks noChangeArrowheads="1"/>
          </p:cNvSpPr>
          <p:nvPr/>
        </p:nvSpPr>
        <p:spPr bwMode="auto">
          <a:xfrm>
            <a:off x="6477000" y="2408238"/>
            <a:ext cx="1066800" cy="523875"/>
          </a:xfrm>
          <a:prstGeom prst="rect">
            <a:avLst/>
          </a:prstGeom>
          <a:solidFill>
            <a:srgbClr val="FFCCFF"/>
          </a:solidFill>
          <a:ln w="38100">
            <a:solidFill>
              <a:srgbClr val="FF99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2800" b="1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Kinh</a:t>
            </a:r>
          </a:p>
        </p:txBody>
      </p:sp>
      <p:sp>
        <p:nvSpPr>
          <p:cNvPr id="156678" name="Rectangle 6"/>
          <p:cNvSpPr>
            <a:spLocks noChangeArrowheads="1"/>
          </p:cNvSpPr>
          <p:nvPr/>
        </p:nvSpPr>
        <p:spPr bwMode="auto">
          <a:xfrm>
            <a:off x="2895600" y="2408238"/>
            <a:ext cx="1219200" cy="523875"/>
          </a:xfrm>
          <a:prstGeom prst="rect">
            <a:avLst/>
          </a:prstGeom>
          <a:solidFill>
            <a:srgbClr val="FFCCFF"/>
          </a:solidFill>
          <a:ln w="38100">
            <a:solidFill>
              <a:srgbClr val="FF99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2800" b="1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Mông</a:t>
            </a:r>
          </a:p>
        </p:txBody>
      </p:sp>
      <p:sp>
        <p:nvSpPr>
          <p:cNvPr id="156679" name="Rectangle 7"/>
          <p:cNvSpPr>
            <a:spLocks noChangeArrowheads="1"/>
          </p:cNvSpPr>
          <p:nvPr/>
        </p:nvSpPr>
        <p:spPr bwMode="auto">
          <a:xfrm>
            <a:off x="4267200" y="2408238"/>
            <a:ext cx="914400" cy="523875"/>
          </a:xfrm>
          <a:prstGeom prst="rect">
            <a:avLst/>
          </a:prstGeom>
          <a:solidFill>
            <a:srgbClr val="FFCCFF"/>
          </a:solidFill>
          <a:ln w="38100">
            <a:solidFill>
              <a:srgbClr val="FF99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2800" b="1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Tày</a:t>
            </a:r>
          </a:p>
        </p:txBody>
      </p:sp>
      <p:sp>
        <p:nvSpPr>
          <p:cNvPr id="156680" name="Rectangle 8"/>
          <p:cNvSpPr>
            <a:spLocks noChangeArrowheads="1"/>
          </p:cNvSpPr>
          <p:nvPr/>
        </p:nvSpPr>
        <p:spPr bwMode="auto">
          <a:xfrm>
            <a:off x="76200" y="2408238"/>
            <a:ext cx="1447800" cy="523875"/>
          </a:xfrm>
          <a:prstGeom prst="rect">
            <a:avLst/>
          </a:prstGeom>
          <a:solidFill>
            <a:srgbClr val="FFCCFF"/>
          </a:solidFill>
          <a:ln w="38100">
            <a:solidFill>
              <a:srgbClr val="FF99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2800" b="1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Mường</a:t>
            </a:r>
          </a:p>
        </p:txBody>
      </p:sp>
      <p:sp>
        <p:nvSpPr>
          <p:cNvPr id="156681" name="Rectangle 9"/>
          <p:cNvSpPr>
            <a:spLocks noChangeArrowheads="1"/>
          </p:cNvSpPr>
          <p:nvPr/>
        </p:nvSpPr>
        <p:spPr bwMode="auto">
          <a:xfrm>
            <a:off x="1600200" y="2408238"/>
            <a:ext cx="1219200" cy="523875"/>
          </a:xfrm>
          <a:prstGeom prst="rect">
            <a:avLst/>
          </a:prstGeom>
          <a:solidFill>
            <a:srgbClr val="FFCCFF"/>
          </a:solidFill>
          <a:ln w="38100">
            <a:solidFill>
              <a:srgbClr val="FF99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2800" b="1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Ba-na</a:t>
            </a:r>
          </a:p>
        </p:txBody>
      </p:sp>
      <p:sp>
        <p:nvSpPr>
          <p:cNvPr id="32778" name="Text Box 10"/>
          <p:cNvSpPr txBox="1">
            <a:spLocks noChangeArrowheads="1"/>
          </p:cNvSpPr>
          <p:nvPr/>
        </p:nvSpPr>
        <p:spPr bwMode="auto">
          <a:xfrm>
            <a:off x="4724400" y="3576638"/>
            <a:ext cx="4343400" cy="461962"/>
          </a:xfrm>
          <a:prstGeom prst="rect">
            <a:avLst/>
          </a:prstGeom>
          <a:solidFill>
            <a:srgbClr val="FFFF99"/>
          </a:solidFill>
          <a:ln w="28575">
            <a:solidFill>
              <a:srgbClr val="D6009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 typeface="Wingdings" panose="05000000000000000000" pitchFamily="2" charset="2"/>
              <a:buNone/>
            </a:pPr>
            <a:r>
              <a:rPr lang="en-US" altLang="en-US" sz="2400" b="1">
                <a:solidFill>
                  <a:srgbClr val="FF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Những dân tộc từ nơi khác đến. </a:t>
            </a:r>
          </a:p>
        </p:txBody>
      </p:sp>
      <p:sp>
        <p:nvSpPr>
          <p:cNvPr id="32779" name="Text Box 11"/>
          <p:cNvSpPr txBox="1">
            <a:spLocks noChangeArrowheads="1"/>
          </p:cNvSpPr>
          <p:nvPr/>
        </p:nvSpPr>
        <p:spPr bwMode="auto">
          <a:xfrm>
            <a:off x="228600" y="3576638"/>
            <a:ext cx="3886200" cy="461962"/>
          </a:xfrm>
          <a:prstGeom prst="rect">
            <a:avLst/>
          </a:prstGeom>
          <a:solidFill>
            <a:srgbClr val="FFFF99"/>
          </a:solidFill>
          <a:ln w="28575">
            <a:solidFill>
              <a:srgbClr val="D6009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 typeface="Wingdings" panose="05000000000000000000" pitchFamily="2" charset="2"/>
              <a:buNone/>
            </a:pPr>
            <a:r>
              <a:rPr lang="en-US" altLang="en-US" sz="2400" b="1">
                <a:solidFill>
                  <a:srgbClr val="FF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Những dân tộc sống lâu đời.</a:t>
            </a:r>
          </a:p>
        </p:txBody>
      </p:sp>
      <p:sp>
        <p:nvSpPr>
          <p:cNvPr id="156684" name="Text Box 12"/>
          <p:cNvSpPr txBox="1">
            <a:spLocks noChangeArrowheads="1"/>
          </p:cNvSpPr>
          <p:nvPr/>
        </p:nvSpPr>
        <p:spPr bwMode="auto">
          <a:xfrm>
            <a:off x="304800" y="1331913"/>
            <a:ext cx="86868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 typeface="Wingdings" panose="05000000000000000000" pitchFamily="2" charset="2"/>
              <a:buNone/>
            </a:pPr>
            <a:r>
              <a:rPr lang="en-US" altLang="en-US" sz="2800" b="1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Em hãy chọn</a:t>
            </a:r>
            <a:r>
              <a:rPr lang="en-US" altLang="en-US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những dân tộc sau, dân tộc nào sống lâu đời ở Tây nguyên ? </a:t>
            </a:r>
            <a:r>
              <a:rPr lang="en-US" altLang="en-US" sz="2400" b="1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Những dân tộc nào từ nơi khác đến?</a:t>
            </a:r>
            <a:endParaRPr lang="en-US" altLang="en-US" sz="2800" b="1">
              <a:solidFill>
                <a:srgbClr val="CC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2781" name="Line 13"/>
          <p:cNvSpPr>
            <a:spLocks noChangeShapeType="1"/>
          </p:cNvSpPr>
          <p:nvPr/>
        </p:nvSpPr>
        <p:spPr bwMode="auto">
          <a:xfrm>
            <a:off x="4495800" y="3162300"/>
            <a:ext cx="0" cy="365760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566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66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1566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1566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 nodeType="clickPar">
                      <p:stCondLst>
                        <p:cond delay="0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556E-17 4.44444E-6 L 2.77556E-17 0.28541 " pathEditMode="relative" rAng="0" ptsTypes="AA">
                                      <p:cBhvr>
                                        <p:cTn id="14" dur="2000" fill="hold"/>
                                        <p:tgtEl>
                                          <p:spTgt spid="1566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6681"/>
                  </p:tgtEl>
                </p:cond>
              </p:nextCondLst>
            </p:seq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1566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 nodeType="clickPar">
                      <p:stCondLst>
                        <p:cond delay="0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56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4.44444E-6 L -0.4 0.39652 " pathEditMode="relative" rAng="0" ptsTypes="AA">
                                      <p:cBhvr>
                                        <p:cTn id="19" dur="2000" fill="hold"/>
                                        <p:tgtEl>
                                          <p:spTgt spid="1566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000" y="1981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6676"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1566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 nodeType="clickPar">
                      <p:stCondLst>
                        <p:cond delay="0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56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5834 -0.00278 L -0.66667 0.50833 " pathEditMode="relative" rAng="0" ptsTypes="AA">
                                      <p:cBhvr>
                                        <p:cTn id="24" dur="2000" fill="hold"/>
                                        <p:tgtEl>
                                          <p:spTgt spid="1566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417" y="2555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6675"/>
                  </p:tgtEl>
                </p:cond>
              </p:nextCondLst>
            </p:seq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15668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 nodeType="clickPar">
                      <p:stCondLst>
                        <p:cond delay="0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49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4.44444E-6 L 0.62916 0.26319 " pathEditMode="relative" rAng="0" ptsTypes="AA">
                                      <p:cBhvr>
                                        <p:cTn id="29" dur="2000" fill="hold"/>
                                        <p:tgtEl>
                                          <p:spTgt spid="1566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458" y="1314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6680"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1566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 nodeType="clickPar">
                      <p:stCondLst>
                        <p:cond delay="0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49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44444E-6 L 0.2 0.36319 " pathEditMode="relative" rAng="0" ptsTypes="AA">
                                      <p:cBhvr>
                                        <p:cTn id="34" dur="2000" fill="hold"/>
                                        <p:tgtEl>
                                          <p:spTgt spid="1566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00" y="1814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6679"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1566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 nodeType="clickPar">
                      <p:stCondLst>
                        <p:cond delay="0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4.44444E-6 L -0.04167 0.46319 " pathEditMode="relative" rAng="0" ptsTypes="AA">
                                      <p:cBhvr>
                                        <p:cTn id="39" dur="2000" fill="hold"/>
                                        <p:tgtEl>
                                          <p:spTgt spid="1566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83" y="2314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6677"/>
                  </p:tgtEl>
                </p:cond>
              </p:nextCondLst>
            </p:seq>
            <p:seq concurrent="1" nextAc="seek">
              <p:cTn id="40" restart="whenNotActive" fill="hold" evtFilter="cancelBubble" nodeType="interactiveSeq">
                <p:stCondLst>
                  <p:cond evt="onClick" delay="0">
                    <p:tgtEl>
                      <p:spTgt spid="1566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" fill="hold" nodeType="clickPar">
                      <p:stCondLst>
                        <p:cond delay="0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49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112E-17 4.44444E-6 L 0.33333 0.56319 " pathEditMode="relative" rAng="0" ptsTypes="AA">
                                      <p:cBhvr>
                                        <p:cTn id="44" dur="2000" fill="hold"/>
                                        <p:tgtEl>
                                          <p:spTgt spid="1566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667" y="2814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6678"/>
                  </p:tgtEl>
                </p:cond>
              </p:nextCondLst>
            </p:seq>
          </p:childTnLst>
        </p:cTn>
      </p:par>
    </p:tnLst>
    <p:bldLst>
      <p:bldP spid="156675" grpId="0" animBg="1"/>
      <p:bldP spid="156676" grpId="0" animBg="1"/>
      <p:bldP spid="156677" grpId="0" animBg="1"/>
      <p:bldP spid="156678" grpId="0" animBg="1"/>
      <p:bldP spid="156679" grpId="0" animBg="1"/>
      <p:bldP spid="156680" grpId="0" animBg="1"/>
      <p:bldP spid="156681" grpId="0" animBg="1"/>
      <p:bldP spid="156684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4" descr="Page 082"/>
          <p:cNvPicPr>
            <a:picLocks noGrp="1" noChangeAspect="1" noChangeArrowheads="1"/>
          </p:cNvPicPr>
          <p:nvPr>
            <p:ph idx="4294967295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6324600" cy="6858000"/>
          </a:xfrm>
          <a:noFill/>
        </p:spPr>
      </p:pic>
      <p:cxnSp>
        <p:nvCxnSpPr>
          <p:cNvPr id="8" name="Straight Arrow Connector 7"/>
          <p:cNvCxnSpPr>
            <a:cxnSpLocks noChangeShapeType="1"/>
            <a:stCxn id="21" idx="1"/>
          </p:cNvCxnSpPr>
          <p:nvPr/>
        </p:nvCxnSpPr>
        <p:spPr bwMode="auto">
          <a:xfrm rot="10800000" flipV="1">
            <a:off x="1905000" y="977900"/>
            <a:ext cx="4648200" cy="1231900"/>
          </a:xfrm>
          <a:prstGeom prst="straightConnector1">
            <a:avLst/>
          </a:prstGeom>
          <a:noFill/>
          <a:ln w="28575" algn="ctr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" name="Straight Arrow Connector 9"/>
          <p:cNvCxnSpPr>
            <a:cxnSpLocks noChangeShapeType="1"/>
            <a:stCxn id="22" idx="1"/>
          </p:cNvCxnSpPr>
          <p:nvPr/>
        </p:nvCxnSpPr>
        <p:spPr bwMode="auto">
          <a:xfrm rot="10800000" flipV="1">
            <a:off x="1981200" y="1816100"/>
            <a:ext cx="4648200" cy="927100"/>
          </a:xfrm>
          <a:prstGeom prst="straightConnector1">
            <a:avLst/>
          </a:prstGeom>
          <a:noFill/>
          <a:ln w="28575" algn="ctr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1" name="TextBox 20"/>
          <p:cNvSpPr txBox="1">
            <a:spLocks noChangeArrowheads="1"/>
          </p:cNvSpPr>
          <p:nvPr/>
        </p:nvSpPr>
        <p:spPr bwMode="auto">
          <a:xfrm>
            <a:off x="6553200" y="685800"/>
            <a:ext cx="19812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3200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Kon Tum</a:t>
            </a:r>
            <a:endParaRPr lang="en-US" altLang="en-US" sz="32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" name="TextBox 21"/>
          <p:cNvSpPr txBox="1">
            <a:spLocks noChangeArrowheads="1"/>
          </p:cNvSpPr>
          <p:nvPr/>
        </p:nvSpPr>
        <p:spPr bwMode="auto">
          <a:xfrm>
            <a:off x="6629400" y="1524000"/>
            <a:ext cx="1752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3200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Plây cu</a:t>
            </a:r>
            <a:endParaRPr lang="en-US" altLang="en-US" sz="32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" name="TextBox 22"/>
          <p:cNvSpPr txBox="1">
            <a:spLocks noChangeArrowheads="1"/>
          </p:cNvSpPr>
          <p:nvPr/>
        </p:nvSpPr>
        <p:spPr bwMode="auto">
          <a:xfrm>
            <a:off x="6629400" y="2438400"/>
            <a:ext cx="19050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3200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Đắk lắk</a:t>
            </a:r>
            <a:endParaRPr lang="en-US" altLang="en-US" sz="32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" name="TextBox 24"/>
          <p:cNvSpPr txBox="1">
            <a:spLocks noChangeArrowheads="1"/>
          </p:cNvSpPr>
          <p:nvPr/>
        </p:nvSpPr>
        <p:spPr bwMode="auto">
          <a:xfrm>
            <a:off x="6629400" y="3200400"/>
            <a:ext cx="2209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3200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Lâm Viên</a:t>
            </a:r>
            <a:endParaRPr lang="en-US" altLang="en-US" sz="32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" name="TextBox 25"/>
          <p:cNvSpPr txBox="1">
            <a:spLocks noChangeArrowheads="1"/>
          </p:cNvSpPr>
          <p:nvPr/>
        </p:nvSpPr>
        <p:spPr bwMode="auto">
          <a:xfrm>
            <a:off x="6629400" y="3810000"/>
            <a:ext cx="1981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3200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Di Linh</a:t>
            </a:r>
          </a:p>
          <a:p>
            <a:pPr eaLnBrk="1" hangingPunct="1"/>
            <a:endParaRPr lang="en-US" altLang="en-US" sz="32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30" name="Straight Arrow Connector 29"/>
          <p:cNvCxnSpPr>
            <a:cxnSpLocks noChangeShapeType="1"/>
            <a:stCxn id="23" idx="1"/>
          </p:cNvCxnSpPr>
          <p:nvPr/>
        </p:nvCxnSpPr>
        <p:spPr bwMode="auto">
          <a:xfrm rot="10800000" flipV="1">
            <a:off x="2438400" y="2730500"/>
            <a:ext cx="4191000" cy="1155700"/>
          </a:xfrm>
          <a:prstGeom prst="straightConnector1">
            <a:avLst/>
          </a:prstGeom>
          <a:noFill/>
          <a:ln w="28575" algn="ctr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" name="Straight Arrow Connector 31"/>
          <p:cNvCxnSpPr>
            <a:cxnSpLocks noChangeShapeType="1"/>
            <a:stCxn id="25" idx="1"/>
          </p:cNvCxnSpPr>
          <p:nvPr/>
        </p:nvCxnSpPr>
        <p:spPr bwMode="auto">
          <a:xfrm rot="10800000" flipV="1">
            <a:off x="2819400" y="3492500"/>
            <a:ext cx="3810000" cy="1308100"/>
          </a:xfrm>
          <a:prstGeom prst="straightConnector1">
            <a:avLst/>
          </a:prstGeom>
          <a:noFill/>
          <a:ln w="28575" algn="ctr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4" name="Straight Arrow Connector 33"/>
          <p:cNvCxnSpPr>
            <a:cxnSpLocks noChangeShapeType="1"/>
          </p:cNvCxnSpPr>
          <p:nvPr/>
        </p:nvCxnSpPr>
        <p:spPr bwMode="auto">
          <a:xfrm rot="10800000" flipV="1">
            <a:off x="1828800" y="4191000"/>
            <a:ext cx="4800600" cy="1290638"/>
          </a:xfrm>
          <a:prstGeom prst="straightConnector1">
            <a:avLst/>
          </a:prstGeom>
          <a:noFill/>
          <a:ln w="28575" algn="ctr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3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6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2" grpId="0"/>
      <p:bldP spid="23" grpId="0"/>
      <p:bldP spid="25" grpId="0"/>
      <p:bldP spid="26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801" name="Group 9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33802" name="Group 10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33803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33804" name="Object 12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4130" name="Clip" r:id="rId5" imgW="1999440" imgH="1831320" progId="MS_ClipArt_Gallery.2">
                      <p:embed/>
                    </p:oleObj>
                  </mc:Choice>
                  <mc:Fallback>
                    <p:oleObj name="Clip" r:id="rId5" imgW="1999440" imgH="1831320" progId="MS_ClipArt_Gallery.2">
                      <p:embed/>
                      <p:pic>
                        <p:nvPicPr>
                          <p:cNvPr id="0" name="Object 1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33805" name="Group 13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33806" name="AutoShape 14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33807" name="Group 15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33808" name="Freeform 16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09" name="Freeform 17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10" name="Freeform 18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11" name="Freeform 19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12" name="Freeform 20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13" name="Freeform 21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14" name="Freeform 22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15" name="Freeform 23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16" name="Freeform 24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17" name="Freeform 25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18" name="Freeform 26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19" name="Freeform 27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20" name="Freeform 28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21" name="Freeform 29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22" name="Freeform 30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23" name="Freeform 31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24" name="Freeform 32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25" name="Freeform 33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26" name="Freeform 34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27" name="Freeform 35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28" name="Freeform 36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29" name="Freeform 37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30" name="Freeform 38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31" name="Freeform 39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32" name="Freeform 40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33" name="Freeform 41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34" name="Freeform 42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35" name="Freeform 43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36" name="Freeform 44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37" name="Freeform 45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38" name="Freeform 46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39" name="Freeform 47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40" name="Freeform 48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41" name="Freeform 49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42" name="Freeform 50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43" name="Freeform 51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44" name="Freeform 52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45" name="Freeform 53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46" name="Freeform 54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47" name="Freeform 55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48" name="Freeform 56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49" name="Freeform 57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50" name="Freeform 58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51" name="Freeform 59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52" name="Freeform 60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53" name="Freeform 61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54" name="Freeform 62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55" name="Freeform 63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56" name="Freeform 64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57" name="Freeform 65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58" name="Freeform 66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59" name="Freeform 67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60" name="Freeform 68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61" name="Freeform 69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62" name="Freeform 70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63" name="Freeform 71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64" name="Freeform 72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65" name="Freeform 73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66" name="Freeform 74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67" name="Freeform 75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68" name="Freeform 76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69" name="Freeform 77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70" name="Freeform 78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71" name="Freeform 79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72" name="Freeform 80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73" name="Freeform 81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74" name="Freeform 82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75" name="Freeform 83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76" name="Freeform 84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77" name="Freeform 85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78" name="Freeform 86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79" name="Freeform 87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80" name="Freeform 88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81" name="Freeform 89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82" name="Freeform 90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83" name="Freeform 91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84" name="Freeform 92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85" name="Freeform 93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86" name="Freeform 94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87" name="Freeform 95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88" name="Freeform 96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89" name="Freeform 97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90" name="Freeform 98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91" name="Freeform 99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92" name="Freeform 100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93" name="Freeform 101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94" name="Freeform 102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95" name="Freeform 103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96" name="Freeform 104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97" name="Freeform 105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98" name="Freeform 106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99" name="Freeform 107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00" name="Freeform 108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01" name="Freeform 109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02" name="Freeform 110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03" name="Freeform 111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04" name="Freeform 112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05" name="Freeform 113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06" name="Freeform 114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07" name="Freeform 115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08" name="Freeform 116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09" name="Freeform 117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10" name="Freeform 118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11" name="Freeform 119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12" name="Freeform 120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13" name="Freeform 121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14" name="Freeform 122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15" name="Freeform 123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16" name="Freeform 124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17" name="Freeform 125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18" name="Freeform 126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19" name="Freeform 127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20" name="Freeform 128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21" name="Freeform 129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22" name="Freeform 130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23" name="Freeform 131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24" name="Freeform 132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25" name="Freeform 133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26" name="Freeform 134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27" name="Freeform 135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28" name="Freeform 136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29" name="Freeform 137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30" name="Freeform 138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31" name="Freeform 139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32" name="Freeform 140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33" name="Freeform 141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34" name="Freeform 142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35" name="Freeform 143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36" name="Freeform 144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37" name="Freeform 145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38" name="Freeform 146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39" name="Freeform 147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40" name="Freeform 148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41" name="Freeform 149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42" name="Freeform 150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43" name="Freeform 151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44" name="Freeform 152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45" name="Freeform 153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46" name="Freeform 154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47" name="Freeform 155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48" name="Freeform 156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49" name="Freeform 157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50" name="Freeform 158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51" name="Freeform 159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52" name="Freeform 160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53" name="Freeform 161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54" name="Freeform 162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55" name="Freeform 163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56" name="Freeform 164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57" name="Freeform 165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58" name="Freeform 166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59" name="Freeform 167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60" name="Freeform 168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61" name="Freeform 169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62" name="Freeform 170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63" name="Freeform 171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64" name="Freeform 172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65" name="Freeform 173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66" name="Freeform 174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67" name="Freeform 175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68" name="Freeform 176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69" name="Freeform 177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70" name="Freeform 178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71" name="Freeform 179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72" name="Freeform 180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73" name="Freeform 181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74" name="Freeform 182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75" name="Freeform 183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76" name="Freeform 184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77" name="Freeform 185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78" name="Freeform 186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79" name="Freeform 187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80" name="Freeform 188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81" name="Freeform 189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82" name="Freeform 190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83" name="Freeform 191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84" name="Freeform 192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85" name="Freeform 193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86" name="Freeform 194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87" name="Freeform 195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88" name="Freeform 196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89" name="Freeform 197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90" name="Freeform 198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91" name="Freeform 199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92" name="Freeform 200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93" name="Freeform 201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94" name="Freeform 202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95" name="Freeform 203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96" name="Freeform 204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97" name="Freeform 205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98" name="Freeform 206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99" name="Freeform 207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000" name="Freeform 208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001" name="Freeform 209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002" name="Freeform 210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003" name="Freeform 211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004" name="Freeform 212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005" name="Freeform 213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006" name="Freeform 214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007" name="Freeform 215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4008" name="Freeform 216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09" name="Freeform 217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10" name="Freeform 218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11" name="Freeform 219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12" name="Freeform 220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13" name="Freeform 221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14" name="Freeform 222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15" name="Freeform 223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16" name="Freeform 224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17" name="Freeform 225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18" name="Freeform 226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19" name="Freeform 227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20" name="Freeform 228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21" name="Freeform 229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22" name="Freeform 230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23" name="Freeform 231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24" name="Freeform 232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25" name="Freeform 233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26" name="Freeform 234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27" name="Freeform 235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28" name="Freeform 236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29" name="Freeform 237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30" name="Freeform 238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31" name="Freeform 239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32" name="Freeform 240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33" name="Freeform 241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34" name="Freeform 242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35" name="Freeform 243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36" name="Freeform 244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37" name="Freeform 245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38" name="Freeform 246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39" name="Freeform 247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40" name="Freeform 248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41" name="Freeform 249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42" name="Freeform 250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43" name="Freeform 251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44" name="Freeform 252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45" name="Freeform 253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46" name="Freeform 254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47" name="Freeform 255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48" name="Freeform 256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49" name="Freeform 257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50" name="Freeform 258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51" name="Freeform 259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52" name="Freeform 260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53" name="Freeform 261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54" name="Freeform 262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55" name="Freeform 263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56" name="Freeform 264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57" name="Freeform 265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58" name="Freeform 266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59" name="Freeform 267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60" name="Freeform 268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61" name="Freeform 269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62" name="Freeform 270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63" name="Freeform 271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64" name="Freeform 272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65" name="Freeform 273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66" name="Freeform 274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67" name="Freeform 275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68" name="Freeform 276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69" name="Freeform 277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70" name="Freeform 278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71" name="Freeform 279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72" name="Freeform 280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73" name="Freeform 281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74" name="Freeform 282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75" name="Freeform 283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76" name="Freeform 284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77" name="Freeform 285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78" name="Freeform 286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79" name="Freeform 287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80" name="Freeform 288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81" name="Freeform 289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82" name="Freeform 290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83" name="Freeform 291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84" name="Freeform 292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85" name="Freeform 293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86" name="Freeform 294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87" name="Freeform 295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88" name="Freeform 296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89" name="Freeform 297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90" name="Freeform 298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91" name="Freeform 299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92" name="Freeform 300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93" name="Freeform 301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94" name="Freeform 302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95" name="Freeform 303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96" name="Freeform 304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97" name="Freeform 305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98" name="Freeform 306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99" name="Freeform 307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00" name="Freeform 308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01" name="Freeform 309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02" name="Freeform 310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03" name="Freeform 311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04" name="Freeform 312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05" name="Freeform 313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06" name="Freeform 314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07" name="Freeform 315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08" name="Freeform 316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09" name="Freeform 317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10" name="Freeform 318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11" name="Freeform 319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12" name="Freeform 320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13" name="Freeform 321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14" name="Freeform 322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15" name="Freeform 323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16" name="Freeform 324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17" name="Freeform 325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18" name="Freeform 326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19" name="Freeform 327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20" name="Freeform 328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21" name="Freeform 329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22" name="Freeform 330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23" name="Freeform 331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24" name="Freeform 332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25" name="Freeform 333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26" name="Freeform 334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27" name="Freeform 335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34128" name="Picture 336" descr="POINSET2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4129" name="Picture 337" descr="POINSET2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33794" name="WordArt 2"/>
          <p:cNvSpPr>
            <a:spLocks noChangeArrowheads="1" noChangeShapeType="1" noTextEdit="1"/>
          </p:cNvSpPr>
          <p:nvPr/>
        </p:nvSpPr>
        <p:spPr bwMode="auto">
          <a:xfrm>
            <a:off x="3962400" y="609600"/>
            <a:ext cx="1614488" cy="3810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>
                <a:ln w="12700">
                  <a:solidFill>
                    <a:srgbClr val="0000FF"/>
                  </a:solidFill>
                  <a:round/>
                  <a:headEnd/>
                  <a:tailEnd/>
                </a:ln>
                <a:solidFill>
                  <a:srgbClr val="CC0000">
                    <a:alpha val="50195"/>
                  </a:srgbClr>
                </a:solidFill>
                <a:effectLst>
                  <a:outerShdw dist="45791" dir="2021404" algn="ctr" rotWithShape="0">
                    <a:srgbClr val="9999FF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DẶN DÒ</a:t>
            </a:r>
          </a:p>
        </p:txBody>
      </p:sp>
      <p:sp>
        <p:nvSpPr>
          <p:cNvPr id="33795" name="Text Box 5"/>
          <p:cNvSpPr txBox="1">
            <a:spLocks noChangeArrowheads="1"/>
          </p:cNvSpPr>
          <p:nvPr/>
        </p:nvSpPr>
        <p:spPr bwMode="auto">
          <a:xfrm>
            <a:off x="762000" y="1524000"/>
            <a:ext cx="76200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800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Về xem lại bài và học bài.</a:t>
            </a:r>
          </a:p>
        </p:txBody>
      </p:sp>
      <p:sp>
        <p:nvSpPr>
          <p:cNvPr id="33796" name="Text Box 6"/>
          <p:cNvSpPr txBox="1">
            <a:spLocks noChangeArrowheads="1"/>
          </p:cNvSpPr>
          <p:nvPr/>
        </p:nvSpPr>
        <p:spPr bwMode="auto">
          <a:xfrm>
            <a:off x="762000" y="2362200"/>
            <a:ext cx="76200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800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Bài sau</a:t>
            </a:r>
            <a:r>
              <a:rPr lang="en-US" altLang="en-US" sz="2400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HĐSX của người dân ở Tây Nguyên.</a:t>
            </a: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946" name="Group 2"/>
          <p:cNvGrpSpPr>
            <a:grpSpLocks/>
          </p:cNvGrpSpPr>
          <p:nvPr/>
        </p:nvGrpSpPr>
        <p:grpSpPr bwMode="auto">
          <a:xfrm>
            <a:off x="0" y="-76200"/>
            <a:ext cx="9144000" cy="6932613"/>
            <a:chOff x="0" y="-61"/>
            <a:chExt cx="5760" cy="4367"/>
          </a:xfrm>
        </p:grpSpPr>
        <p:pic>
          <p:nvPicPr>
            <p:cNvPr id="82947" name="Picture 21" descr="FRAME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-61"/>
              <a:ext cx="5760" cy="4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948" name="WordArt 4"/>
            <p:cNvSpPr>
              <a:spLocks noChangeArrowheads="1" noChangeShapeType="1" noTextEdit="1"/>
            </p:cNvSpPr>
            <p:nvPr/>
          </p:nvSpPr>
          <p:spPr bwMode="auto">
            <a:xfrm>
              <a:off x="816" y="0"/>
              <a:ext cx="4362" cy="440"/>
            </a:xfrm>
            <a:prstGeom prst="rect">
              <a:avLst/>
            </a:prstGeom>
            <a:extLs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Deflate">
                <a:avLst>
                  <a:gd name="adj" fmla="val 0"/>
                </a:avLst>
              </a:prstTxWarp>
            </a:bodyPr>
            <a:lstStyle/>
            <a:p>
              <a:pPr algn="ctr"/>
              <a:r>
                <a:rPr lang="en-US" sz="3600" b="1" kern="10">
                  <a:ln w="9525">
                    <a:solidFill>
                      <a:srgbClr val="0000FF"/>
                    </a:solidFill>
                    <a:round/>
                    <a:headEnd/>
                    <a:tailEnd/>
                  </a:ln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MỜI CÁC EM XEM ĐOẠN PHIM</a:t>
              </a:r>
            </a:p>
          </p:txBody>
        </p:sp>
      </p:grpSp>
      <p:pic>
        <p:nvPicPr>
          <p:cNvPr id="82950" name="Le hoi dam trau.mpg">
            <a:hlinkClick r:id="" action="ppaction://media"/>
          </p:cNvPr>
          <p:cNvPicPr>
            <a:picLocks noRot="1" noChangeAspect="1" noChangeArrowheads="1"/>
          </p:cNvPicPr>
          <p:nvPr>
            <a:videoFile r:link="rId1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762000"/>
            <a:ext cx="7315200" cy="5486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03129" fill="hold"/>
                                        <p:tgtEl>
                                          <p:spTgt spid="8295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>
                <p:cTn id="7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82950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829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 nodeType="clickPar">
                      <p:stCondLst>
                        <p:cond delay="0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8295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950"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154" name="Picture 2" descr="12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6013" y="4419600"/>
            <a:ext cx="6656387" cy="14859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49155" name="Object 3"/>
          <p:cNvGraphicFramePr>
            <a:graphicFrameLocks noChangeAspect="1"/>
          </p:cNvGraphicFramePr>
          <p:nvPr/>
        </p:nvGraphicFramePr>
        <p:xfrm>
          <a:off x="7848600" y="5670550"/>
          <a:ext cx="1295400" cy="11874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492" name="Clip" r:id="rId5" imgW="1999440" imgH="1831320" progId="MS_ClipArt_Gallery.2">
                  <p:embed/>
                </p:oleObj>
              </mc:Choice>
              <mc:Fallback>
                <p:oleObj name="Clip" r:id="rId5" imgW="1999440" imgH="1831320" progId="MS_ClipArt_Gallery.2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848600" y="5670550"/>
                        <a:ext cx="1295400" cy="11874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9156" name="Picture 4" descr="EXPLODE"/>
          <p:cNvPicPr>
            <a:picLocks noChangeAspect="1" noChangeArrowheads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48600" y="5105400"/>
            <a:ext cx="714375" cy="7143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9157" name="Group 5"/>
          <p:cNvGrpSpPr>
            <a:grpSpLocks/>
          </p:cNvGrpSpPr>
          <p:nvPr/>
        </p:nvGrpSpPr>
        <p:grpSpPr bwMode="auto">
          <a:xfrm>
            <a:off x="3175" y="0"/>
            <a:ext cx="1216025" cy="2819400"/>
            <a:chOff x="2" y="0"/>
            <a:chExt cx="995" cy="2099"/>
          </a:xfrm>
        </p:grpSpPr>
        <p:sp>
          <p:nvSpPr>
            <p:cNvPr id="49158" name="AutoShape 6"/>
            <p:cNvSpPr>
              <a:spLocks noChangeAspect="1" noChangeArrowheads="1" noTextEdit="1"/>
            </p:cNvSpPr>
            <p:nvPr/>
          </p:nvSpPr>
          <p:spPr bwMode="auto">
            <a:xfrm>
              <a:off x="192" y="1296"/>
              <a:ext cx="80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9159" name="Group 7"/>
            <p:cNvGrpSpPr>
              <a:grpSpLocks/>
            </p:cNvGrpSpPr>
            <p:nvPr/>
          </p:nvGrpSpPr>
          <p:grpSpPr bwMode="auto">
            <a:xfrm>
              <a:off x="10" y="3"/>
              <a:ext cx="794" cy="666"/>
              <a:chOff x="10" y="3"/>
              <a:chExt cx="794" cy="666"/>
            </a:xfrm>
          </p:grpSpPr>
          <p:sp>
            <p:nvSpPr>
              <p:cNvPr id="49160" name="Freeform 8"/>
              <p:cNvSpPr>
                <a:spLocks/>
              </p:cNvSpPr>
              <p:nvPr/>
            </p:nvSpPr>
            <p:spPr bwMode="auto">
              <a:xfrm>
                <a:off x="436" y="21"/>
                <a:ext cx="112" cy="49"/>
              </a:xfrm>
              <a:custGeom>
                <a:avLst/>
                <a:gdLst>
                  <a:gd name="T0" fmla="*/ 0 w 223"/>
                  <a:gd name="T1" fmla="*/ 85 h 98"/>
                  <a:gd name="T2" fmla="*/ 0 w 223"/>
                  <a:gd name="T3" fmla="*/ 84 h 98"/>
                  <a:gd name="T4" fmla="*/ 3 w 223"/>
                  <a:gd name="T5" fmla="*/ 83 h 98"/>
                  <a:gd name="T6" fmla="*/ 6 w 223"/>
                  <a:gd name="T7" fmla="*/ 82 h 98"/>
                  <a:gd name="T8" fmla="*/ 6 w 223"/>
                  <a:gd name="T9" fmla="*/ 80 h 98"/>
                  <a:gd name="T10" fmla="*/ 24 w 223"/>
                  <a:gd name="T11" fmla="*/ 85 h 98"/>
                  <a:gd name="T12" fmla="*/ 43 w 223"/>
                  <a:gd name="T13" fmla="*/ 87 h 98"/>
                  <a:gd name="T14" fmla="*/ 60 w 223"/>
                  <a:gd name="T15" fmla="*/ 88 h 98"/>
                  <a:gd name="T16" fmla="*/ 76 w 223"/>
                  <a:gd name="T17" fmla="*/ 86 h 98"/>
                  <a:gd name="T18" fmla="*/ 92 w 223"/>
                  <a:gd name="T19" fmla="*/ 83 h 98"/>
                  <a:gd name="T20" fmla="*/ 108 w 223"/>
                  <a:gd name="T21" fmla="*/ 78 h 98"/>
                  <a:gd name="T22" fmla="*/ 123 w 223"/>
                  <a:gd name="T23" fmla="*/ 72 h 98"/>
                  <a:gd name="T24" fmla="*/ 137 w 223"/>
                  <a:gd name="T25" fmla="*/ 65 h 98"/>
                  <a:gd name="T26" fmla="*/ 151 w 223"/>
                  <a:gd name="T27" fmla="*/ 57 h 98"/>
                  <a:gd name="T28" fmla="*/ 163 w 223"/>
                  <a:gd name="T29" fmla="*/ 49 h 98"/>
                  <a:gd name="T30" fmla="*/ 175 w 223"/>
                  <a:gd name="T31" fmla="*/ 41 h 98"/>
                  <a:gd name="T32" fmla="*/ 187 w 223"/>
                  <a:gd name="T33" fmla="*/ 32 h 98"/>
                  <a:gd name="T34" fmla="*/ 197 w 223"/>
                  <a:gd name="T35" fmla="*/ 23 h 98"/>
                  <a:gd name="T36" fmla="*/ 206 w 223"/>
                  <a:gd name="T37" fmla="*/ 15 h 98"/>
                  <a:gd name="T38" fmla="*/ 215 w 223"/>
                  <a:gd name="T39" fmla="*/ 7 h 98"/>
                  <a:gd name="T40" fmla="*/ 223 w 223"/>
                  <a:gd name="T41" fmla="*/ 0 h 98"/>
                  <a:gd name="T42" fmla="*/ 221 w 223"/>
                  <a:gd name="T43" fmla="*/ 9 h 98"/>
                  <a:gd name="T44" fmla="*/ 215 w 223"/>
                  <a:gd name="T45" fmla="*/ 18 h 98"/>
                  <a:gd name="T46" fmla="*/ 207 w 223"/>
                  <a:gd name="T47" fmla="*/ 27 h 98"/>
                  <a:gd name="T48" fmla="*/ 196 w 223"/>
                  <a:gd name="T49" fmla="*/ 38 h 98"/>
                  <a:gd name="T50" fmla="*/ 183 w 223"/>
                  <a:gd name="T51" fmla="*/ 48 h 98"/>
                  <a:gd name="T52" fmla="*/ 169 w 223"/>
                  <a:gd name="T53" fmla="*/ 58 h 98"/>
                  <a:gd name="T54" fmla="*/ 153 w 223"/>
                  <a:gd name="T55" fmla="*/ 68 h 98"/>
                  <a:gd name="T56" fmla="*/ 136 w 223"/>
                  <a:gd name="T57" fmla="*/ 76 h 98"/>
                  <a:gd name="T58" fmla="*/ 119 w 223"/>
                  <a:gd name="T59" fmla="*/ 84 h 98"/>
                  <a:gd name="T60" fmla="*/ 100 w 223"/>
                  <a:gd name="T61" fmla="*/ 90 h 98"/>
                  <a:gd name="T62" fmla="*/ 82 w 223"/>
                  <a:gd name="T63" fmla="*/ 94 h 98"/>
                  <a:gd name="T64" fmla="*/ 64 w 223"/>
                  <a:gd name="T65" fmla="*/ 98 h 98"/>
                  <a:gd name="T66" fmla="*/ 46 w 223"/>
                  <a:gd name="T67" fmla="*/ 98 h 98"/>
                  <a:gd name="T68" fmla="*/ 30 w 223"/>
                  <a:gd name="T69" fmla="*/ 97 h 98"/>
                  <a:gd name="T70" fmla="*/ 14 w 223"/>
                  <a:gd name="T71" fmla="*/ 92 h 98"/>
                  <a:gd name="T72" fmla="*/ 0 w 223"/>
                  <a:gd name="T73" fmla="*/ 85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3" h="98">
                    <a:moveTo>
                      <a:pt x="0" y="85"/>
                    </a:moveTo>
                    <a:lnTo>
                      <a:pt x="0" y="84"/>
                    </a:lnTo>
                    <a:lnTo>
                      <a:pt x="3" y="83"/>
                    </a:lnTo>
                    <a:lnTo>
                      <a:pt x="6" y="82"/>
                    </a:lnTo>
                    <a:lnTo>
                      <a:pt x="6" y="80"/>
                    </a:lnTo>
                    <a:lnTo>
                      <a:pt x="24" y="85"/>
                    </a:lnTo>
                    <a:lnTo>
                      <a:pt x="43" y="87"/>
                    </a:lnTo>
                    <a:lnTo>
                      <a:pt x="60" y="88"/>
                    </a:lnTo>
                    <a:lnTo>
                      <a:pt x="76" y="86"/>
                    </a:lnTo>
                    <a:lnTo>
                      <a:pt x="92" y="83"/>
                    </a:lnTo>
                    <a:lnTo>
                      <a:pt x="108" y="78"/>
                    </a:lnTo>
                    <a:lnTo>
                      <a:pt x="123" y="72"/>
                    </a:lnTo>
                    <a:lnTo>
                      <a:pt x="137" y="65"/>
                    </a:lnTo>
                    <a:lnTo>
                      <a:pt x="151" y="57"/>
                    </a:lnTo>
                    <a:lnTo>
                      <a:pt x="163" y="49"/>
                    </a:lnTo>
                    <a:lnTo>
                      <a:pt x="175" y="41"/>
                    </a:lnTo>
                    <a:lnTo>
                      <a:pt x="187" y="32"/>
                    </a:lnTo>
                    <a:lnTo>
                      <a:pt x="197" y="23"/>
                    </a:lnTo>
                    <a:lnTo>
                      <a:pt x="206" y="15"/>
                    </a:lnTo>
                    <a:lnTo>
                      <a:pt x="215" y="7"/>
                    </a:lnTo>
                    <a:lnTo>
                      <a:pt x="223" y="0"/>
                    </a:lnTo>
                    <a:lnTo>
                      <a:pt x="221" y="9"/>
                    </a:lnTo>
                    <a:lnTo>
                      <a:pt x="215" y="18"/>
                    </a:lnTo>
                    <a:lnTo>
                      <a:pt x="207" y="27"/>
                    </a:lnTo>
                    <a:lnTo>
                      <a:pt x="196" y="38"/>
                    </a:lnTo>
                    <a:lnTo>
                      <a:pt x="183" y="48"/>
                    </a:lnTo>
                    <a:lnTo>
                      <a:pt x="169" y="58"/>
                    </a:lnTo>
                    <a:lnTo>
                      <a:pt x="153" y="68"/>
                    </a:lnTo>
                    <a:lnTo>
                      <a:pt x="136" y="76"/>
                    </a:lnTo>
                    <a:lnTo>
                      <a:pt x="119" y="84"/>
                    </a:lnTo>
                    <a:lnTo>
                      <a:pt x="100" y="90"/>
                    </a:lnTo>
                    <a:lnTo>
                      <a:pt x="82" y="94"/>
                    </a:lnTo>
                    <a:lnTo>
                      <a:pt x="64" y="98"/>
                    </a:lnTo>
                    <a:lnTo>
                      <a:pt x="46" y="98"/>
                    </a:lnTo>
                    <a:lnTo>
                      <a:pt x="30" y="97"/>
                    </a:lnTo>
                    <a:lnTo>
                      <a:pt x="14" y="92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61" name="Freeform 9"/>
              <p:cNvSpPr>
                <a:spLocks/>
              </p:cNvSpPr>
              <p:nvPr/>
            </p:nvSpPr>
            <p:spPr bwMode="auto">
              <a:xfrm>
                <a:off x="524" y="7"/>
                <a:ext cx="6" cy="38"/>
              </a:xfrm>
              <a:custGeom>
                <a:avLst/>
                <a:gdLst>
                  <a:gd name="T0" fmla="*/ 9 w 13"/>
                  <a:gd name="T1" fmla="*/ 0 h 76"/>
                  <a:gd name="T2" fmla="*/ 13 w 13"/>
                  <a:gd name="T3" fmla="*/ 9 h 76"/>
                  <a:gd name="T4" fmla="*/ 13 w 13"/>
                  <a:gd name="T5" fmla="*/ 31 h 76"/>
                  <a:gd name="T6" fmla="*/ 9 w 13"/>
                  <a:gd name="T7" fmla="*/ 56 h 76"/>
                  <a:gd name="T8" fmla="*/ 0 w 13"/>
                  <a:gd name="T9" fmla="*/ 76 h 76"/>
                  <a:gd name="T10" fmla="*/ 2 w 13"/>
                  <a:gd name="T11" fmla="*/ 56 h 76"/>
                  <a:gd name="T12" fmla="*/ 5 w 13"/>
                  <a:gd name="T13" fmla="*/ 31 h 76"/>
                  <a:gd name="T14" fmla="*/ 7 w 13"/>
                  <a:gd name="T15" fmla="*/ 9 h 76"/>
                  <a:gd name="T16" fmla="*/ 9 w 13"/>
                  <a:gd name="T17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6">
                    <a:moveTo>
                      <a:pt x="9" y="0"/>
                    </a:moveTo>
                    <a:lnTo>
                      <a:pt x="13" y="9"/>
                    </a:lnTo>
                    <a:lnTo>
                      <a:pt x="13" y="31"/>
                    </a:lnTo>
                    <a:lnTo>
                      <a:pt x="9" y="56"/>
                    </a:lnTo>
                    <a:lnTo>
                      <a:pt x="0" y="76"/>
                    </a:lnTo>
                    <a:lnTo>
                      <a:pt x="2" y="56"/>
                    </a:lnTo>
                    <a:lnTo>
                      <a:pt x="5" y="31"/>
                    </a:lnTo>
                    <a:lnTo>
                      <a:pt x="7" y="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62" name="Freeform 10"/>
              <p:cNvSpPr>
                <a:spLocks/>
              </p:cNvSpPr>
              <p:nvPr/>
            </p:nvSpPr>
            <p:spPr bwMode="auto">
              <a:xfrm>
                <a:off x="515" y="6"/>
                <a:ext cx="8" cy="46"/>
              </a:xfrm>
              <a:custGeom>
                <a:avLst/>
                <a:gdLst>
                  <a:gd name="T0" fmla="*/ 12 w 16"/>
                  <a:gd name="T1" fmla="*/ 0 h 91"/>
                  <a:gd name="T2" fmla="*/ 16 w 16"/>
                  <a:gd name="T3" fmla="*/ 11 h 91"/>
                  <a:gd name="T4" fmla="*/ 15 w 16"/>
                  <a:gd name="T5" fmla="*/ 38 h 91"/>
                  <a:gd name="T6" fmla="*/ 10 w 16"/>
                  <a:gd name="T7" fmla="*/ 68 h 91"/>
                  <a:gd name="T8" fmla="*/ 0 w 16"/>
                  <a:gd name="T9" fmla="*/ 91 h 91"/>
                  <a:gd name="T10" fmla="*/ 2 w 16"/>
                  <a:gd name="T11" fmla="*/ 72 h 91"/>
                  <a:gd name="T12" fmla="*/ 4 w 16"/>
                  <a:gd name="T13" fmla="*/ 41 h 91"/>
                  <a:gd name="T14" fmla="*/ 8 w 16"/>
                  <a:gd name="T15" fmla="*/ 12 h 91"/>
                  <a:gd name="T16" fmla="*/ 12 w 16"/>
                  <a:gd name="T17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91">
                    <a:moveTo>
                      <a:pt x="12" y="0"/>
                    </a:moveTo>
                    <a:lnTo>
                      <a:pt x="16" y="11"/>
                    </a:lnTo>
                    <a:lnTo>
                      <a:pt x="15" y="38"/>
                    </a:lnTo>
                    <a:lnTo>
                      <a:pt x="10" y="68"/>
                    </a:lnTo>
                    <a:lnTo>
                      <a:pt x="0" y="91"/>
                    </a:lnTo>
                    <a:lnTo>
                      <a:pt x="2" y="72"/>
                    </a:lnTo>
                    <a:lnTo>
                      <a:pt x="4" y="41"/>
                    </a:lnTo>
                    <a:lnTo>
                      <a:pt x="8" y="1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63" name="Freeform 11"/>
              <p:cNvSpPr>
                <a:spLocks/>
              </p:cNvSpPr>
              <p:nvPr/>
            </p:nvSpPr>
            <p:spPr bwMode="auto">
              <a:xfrm>
                <a:off x="499" y="13"/>
                <a:ext cx="6" cy="48"/>
              </a:xfrm>
              <a:custGeom>
                <a:avLst/>
                <a:gdLst>
                  <a:gd name="T0" fmla="*/ 7 w 13"/>
                  <a:gd name="T1" fmla="*/ 0 h 95"/>
                  <a:gd name="T2" fmla="*/ 12 w 13"/>
                  <a:gd name="T3" fmla="*/ 12 h 95"/>
                  <a:gd name="T4" fmla="*/ 13 w 13"/>
                  <a:gd name="T5" fmla="*/ 41 h 95"/>
                  <a:gd name="T6" fmla="*/ 10 w 13"/>
                  <a:gd name="T7" fmla="*/ 73 h 95"/>
                  <a:gd name="T8" fmla="*/ 0 w 13"/>
                  <a:gd name="T9" fmla="*/ 95 h 95"/>
                  <a:gd name="T10" fmla="*/ 0 w 13"/>
                  <a:gd name="T11" fmla="*/ 76 h 95"/>
                  <a:gd name="T12" fmla="*/ 1 w 13"/>
                  <a:gd name="T13" fmla="*/ 43 h 95"/>
                  <a:gd name="T14" fmla="*/ 4 w 13"/>
                  <a:gd name="T15" fmla="*/ 13 h 95"/>
                  <a:gd name="T16" fmla="*/ 7 w 13"/>
                  <a:gd name="T17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95">
                    <a:moveTo>
                      <a:pt x="7" y="0"/>
                    </a:moveTo>
                    <a:lnTo>
                      <a:pt x="12" y="12"/>
                    </a:lnTo>
                    <a:lnTo>
                      <a:pt x="13" y="41"/>
                    </a:lnTo>
                    <a:lnTo>
                      <a:pt x="10" y="73"/>
                    </a:lnTo>
                    <a:lnTo>
                      <a:pt x="0" y="95"/>
                    </a:lnTo>
                    <a:lnTo>
                      <a:pt x="0" y="76"/>
                    </a:lnTo>
                    <a:lnTo>
                      <a:pt x="1" y="43"/>
                    </a:lnTo>
                    <a:lnTo>
                      <a:pt x="4" y="1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64" name="Freeform 12"/>
              <p:cNvSpPr>
                <a:spLocks/>
              </p:cNvSpPr>
              <p:nvPr/>
            </p:nvSpPr>
            <p:spPr bwMode="auto">
              <a:xfrm>
                <a:off x="488" y="22"/>
                <a:ext cx="5" cy="43"/>
              </a:xfrm>
              <a:custGeom>
                <a:avLst/>
                <a:gdLst>
                  <a:gd name="T0" fmla="*/ 5 w 10"/>
                  <a:gd name="T1" fmla="*/ 0 h 85"/>
                  <a:gd name="T2" fmla="*/ 9 w 10"/>
                  <a:gd name="T3" fmla="*/ 11 h 85"/>
                  <a:gd name="T4" fmla="*/ 10 w 10"/>
                  <a:gd name="T5" fmla="*/ 38 h 85"/>
                  <a:gd name="T6" fmla="*/ 8 w 10"/>
                  <a:gd name="T7" fmla="*/ 67 h 85"/>
                  <a:gd name="T8" fmla="*/ 1 w 10"/>
                  <a:gd name="T9" fmla="*/ 85 h 85"/>
                  <a:gd name="T10" fmla="*/ 1 w 10"/>
                  <a:gd name="T11" fmla="*/ 66 h 85"/>
                  <a:gd name="T12" fmla="*/ 0 w 10"/>
                  <a:gd name="T13" fmla="*/ 37 h 85"/>
                  <a:gd name="T14" fmla="*/ 1 w 10"/>
                  <a:gd name="T15" fmla="*/ 11 h 85"/>
                  <a:gd name="T16" fmla="*/ 5 w 10"/>
                  <a:gd name="T1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85">
                    <a:moveTo>
                      <a:pt x="5" y="0"/>
                    </a:moveTo>
                    <a:lnTo>
                      <a:pt x="9" y="11"/>
                    </a:lnTo>
                    <a:lnTo>
                      <a:pt x="10" y="38"/>
                    </a:lnTo>
                    <a:lnTo>
                      <a:pt x="8" y="67"/>
                    </a:lnTo>
                    <a:lnTo>
                      <a:pt x="1" y="85"/>
                    </a:lnTo>
                    <a:lnTo>
                      <a:pt x="1" y="66"/>
                    </a:lnTo>
                    <a:lnTo>
                      <a:pt x="0" y="37"/>
                    </a:lnTo>
                    <a:lnTo>
                      <a:pt x="1" y="1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65" name="Freeform 13"/>
              <p:cNvSpPr>
                <a:spLocks/>
              </p:cNvSpPr>
              <p:nvPr/>
            </p:nvSpPr>
            <p:spPr bwMode="auto">
              <a:xfrm>
                <a:off x="468" y="33"/>
                <a:ext cx="6" cy="36"/>
              </a:xfrm>
              <a:custGeom>
                <a:avLst/>
                <a:gdLst>
                  <a:gd name="T0" fmla="*/ 3 w 13"/>
                  <a:gd name="T1" fmla="*/ 0 h 71"/>
                  <a:gd name="T2" fmla="*/ 8 w 13"/>
                  <a:gd name="T3" fmla="*/ 8 h 71"/>
                  <a:gd name="T4" fmla="*/ 13 w 13"/>
                  <a:gd name="T5" fmla="*/ 29 h 71"/>
                  <a:gd name="T6" fmla="*/ 12 w 13"/>
                  <a:gd name="T7" fmla="*/ 52 h 71"/>
                  <a:gd name="T8" fmla="*/ 5 w 13"/>
                  <a:gd name="T9" fmla="*/ 71 h 71"/>
                  <a:gd name="T10" fmla="*/ 4 w 13"/>
                  <a:gd name="T11" fmla="*/ 54 h 71"/>
                  <a:gd name="T12" fmla="*/ 1 w 13"/>
                  <a:gd name="T13" fmla="*/ 30 h 71"/>
                  <a:gd name="T14" fmla="*/ 0 w 13"/>
                  <a:gd name="T15" fmla="*/ 9 h 71"/>
                  <a:gd name="T16" fmla="*/ 3 w 13"/>
                  <a:gd name="T17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1">
                    <a:moveTo>
                      <a:pt x="3" y="0"/>
                    </a:moveTo>
                    <a:lnTo>
                      <a:pt x="8" y="8"/>
                    </a:lnTo>
                    <a:lnTo>
                      <a:pt x="13" y="29"/>
                    </a:lnTo>
                    <a:lnTo>
                      <a:pt x="12" y="52"/>
                    </a:lnTo>
                    <a:lnTo>
                      <a:pt x="5" y="71"/>
                    </a:lnTo>
                    <a:lnTo>
                      <a:pt x="4" y="54"/>
                    </a:lnTo>
                    <a:lnTo>
                      <a:pt x="1" y="30"/>
                    </a:lnTo>
                    <a:lnTo>
                      <a:pt x="0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66" name="Freeform 14"/>
              <p:cNvSpPr>
                <a:spLocks/>
              </p:cNvSpPr>
              <p:nvPr/>
            </p:nvSpPr>
            <p:spPr bwMode="auto">
              <a:xfrm>
                <a:off x="439" y="49"/>
                <a:ext cx="7" cy="17"/>
              </a:xfrm>
              <a:custGeom>
                <a:avLst/>
                <a:gdLst>
                  <a:gd name="T0" fmla="*/ 2 w 15"/>
                  <a:gd name="T1" fmla="*/ 0 h 35"/>
                  <a:gd name="T2" fmla="*/ 6 w 15"/>
                  <a:gd name="T3" fmla="*/ 3 h 35"/>
                  <a:gd name="T4" fmla="*/ 12 w 15"/>
                  <a:gd name="T5" fmla="*/ 14 h 35"/>
                  <a:gd name="T6" fmla="*/ 15 w 15"/>
                  <a:gd name="T7" fmla="*/ 27 h 35"/>
                  <a:gd name="T8" fmla="*/ 11 w 15"/>
                  <a:gd name="T9" fmla="*/ 35 h 35"/>
                  <a:gd name="T10" fmla="*/ 11 w 15"/>
                  <a:gd name="T11" fmla="*/ 23 h 35"/>
                  <a:gd name="T12" fmla="*/ 5 w 15"/>
                  <a:gd name="T13" fmla="*/ 12 h 35"/>
                  <a:gd name="T14" fmla="*/ 0 w 15"/>
                  <a:gd name="T15" fmla="*/ 3 h 35"/>
                  <a:gd name="T16" fmla="*/ 2 w 15"/>
                  <a:gd name="T1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35">
                    <a:moveTo>
                      <a:pt x="2" y="0"/>
                    </a:moveTo>
                    <a:lnTo>
                      <a:pt x="6" y="3"/>
                    </a:lnTo>
                    <a:lnTo>
                      <a:pt x="12" y="14"/>
                    </a:lnTo>
                    <a:lnTo>
                      <a:pt x="15" y="27"/>
                    </a:lnTo>
                    <a:lnTo>
                      <a:pt x="11" y="35"/>
                    </a:lnTo>
                    <a:lnTo>
                      <a:pt x="11" y="23"/>
                    </a:lnTo>
                    <a:lnTo>
                      <a:pt x="5" y="12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67" name="Freeform 15"/>
              <p:cNvSpPr>
                <a:spLocks/>
              </p:cNvSpPr>
              <p:nvPr/>
            </p:nvSpPr>
            <p:spPr bwMode="auto">
              <a:xfrm>
                <a:off x="535" y="3"/>
                <a:ext cx="6" cy="33"/>
              </a:xfrm>
              <a:custGeom>
                <a:avLst/>
                <a:gdLst>
                  <a:gd name="T0" fmla="*/ 9 w 13"/>
                  <a:gd name="T1" fmla="*/ 0 h 66"/>
                  <a:gd name="T2" fmla="*/ 13 w 13"/>
                  <a:gd name="T3" fmla="*/ 7 h 66"/>
                  <a:gd name="T4" fmla="*/ 13 w 13"/>
                  <a:gd name="T5" fmla="*/ 25 h 66"/>
                  <a:gd name="T6" fmla="*/ 9 w 13"/>
                  <a:gd name="T7" fmla="*/ 46 h 66"/>
                  <a:gd name="T8" fmla="*/ 0 w 13"/>
                  <a:gd name="T9" fmla="*/ 66 h 66"/>
                  <a:gd name="T10" fmla="*/ 2 w 13"/>
                  <a:gd name="T11" fmla="*/ 47 h 66"/>
                  <a:gd name="T12" fmla="*/ 3 w 13"/>
                  <a:gd name="T13" fmla="*/ 25 h 66"/>
                  <a:gd name="T14" fmla="*/ 6 w 13"/>
                  <a:gd name="T15" fmla="*/ 8 h 66"/>
                  <a:gd name="T16" fmla="*/ 9 w 13"/>
                  <a:gd name="T1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66">
                    <a:moveTo>
                      <a:pt x="9" y="0"/>
                    </a:moveTo>
                    <a:lnTo>
                      <a:pt x="13" y="7"/>
                    </a:lnTo>
                    <a:lnTo>
                      <a:pt x="13" y="25"/>
                    </a:lnTo>
                    <a:lnTo>
                      <a:pt x="9" y="46"/>
                    </a:lnTo>
                    <a:lnTo>
                      <a:pt x="0" y="66"/>
                    </a:lnTo>
                    <a:lnTo>
                      <a:pt x="2" y="47"/>
                    </a:lnTo>
                    <a:lnTo>
                      <a:pt x="3" y="25"/>
                    </a:lnTo>
                    <a:lnTo>
                      <a:pt x="6" y="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68" name="Freeform 16"/>
              <p:cNvSpPr>
                <a:spLocks/>
              </p:cNvSpPr>
              <p:nvPr/>
            </p:nvSpPr>
            <p:spPr bwMode="auto">
              <a:xfrm>
                <a:off x="508" y="10"/>
                <a:ext cx="6" cy="46"/>
              </a:xfrm>
              <a:custGeom>
                <a:avLst/>
                <a:gdLst>
                  <a:gd name="T0" fmla="*/ 7 w 12"/>
                  <a:gd name="T1" fmla="*/ 0 h 93"/>
                  <a:gd name="T2" fmla="*/ 11 w 12"/>
                  <a:gd name="T3" fmla="*/ 12 h 93"/>
                  <a:gd name="T4" fmla="*/ 12 w 12"/>
                  <a:gd name="T5" fmla="*/ 40 h 93"/>
                  <a:gd name="T6" fmla="*/ 9 w 12"/>
                  <a:gd name="T7" fmla="*/ 71 h 93"/>
                  <a:gd name="T8" fmla="*/ 0 w 12"/>
                  <a:gd name="T9" fmla="*/ 93 h 93"/>
                  <a:gd name="T10" fmla="*/ 0 w 12"/>
                  <a:gd name="T11" fmla="*/ 75 h 93"/>
                  <a:gd name="T12" fmla="*/ 1 w 12"/>
                  <a:gd name="T13" fmla="*/ 42 h 93"/>
                  <a:gd name="T14" fmla="*/ 3 w 12"/>
                  <a:gd name="T15" fmla="*/ 12 h 93"/>
                  <a:gd name="T16" fmla="*/ 7 w 12"/>
                  <a:gd name="T17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93">
                    <a:moveTo>
                      <a:pt x="7" y="0"/>
                    </a:moveTo>
                    <a:lnTo>
                      <a:pt x="11" y="12"/>
                    </a:lnTo>
                    <a:lnTo>
                      <a:pt x="12" y="40"/>
                    </a:lnTo>
                    <a:lnTo>
                      <a:pt x="9" y="71"/>
                    </a:lnTo>
                    <a:lnTo>
                      <a:pt x="0" y="93"/>
                    </a:lnTo>
                    <a:lnTo>
                      <a:pt x="0" y="75"/>
                    </a:lnTo>
                    <a:lnTo>
                      <a:pt x="1" y="42"/>
                    </a:lnTo>
                    <a:lnTo>
                      <a:pt x="3" y="1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69" name="Freeform 17"/>
              <p:cNvSpPr>
                <a:spLocks/>
              </p:cNvSpPr>
              <p:nvPr/>
            </p:nvSpPr>
            <p:spPr bwMode="auto">
              <a:xfrm>
                <a:off x="476" y="26"/>
                <a:ext cx="7" cy="41"/>
              </a:xfrm>
              <a:custGeom>
                <a:avLst/>
                <a:gdLst>
                  <a:gd name="T0" fmla="*/ 3 w 13"/>
                  <a:gd name="T1" fmla="*/ 0 h 82"/>
                  <a:gd name="T2" fmla="*/ 8 w 13"/>
                  <a:gd name="T3" fmla="*/ 10 h 82"/>
                  <a:gd name="T4" fmla="*/ 13 w 13"/>
                  <a:gd name="T5" fmla="*/ 33 h 82"/>
                  <a:gd name="T6" fmla="*/ 13 w 13"/>
                  <a:gd name="T7" fmla="*/ 61 h 82"/>
                  <a:gd name="T8" fmla="*/ 6 w 13"/>
                  <a:gd name="T9" fmla="*/ 82 h 82"/>
                  <a:gd name="T10" fmla="*/ 5 w 13"/>
                  <a:gd name="T11" fmla="*/ 62 h 82"/>
                  <a:gd name="T12" fmla="*/ 3 w 13"/>
                  <a:gd name="T13" fmla="*/ 36 h 82"/>
                  <a:gd name="T14" fmla="*/ 0 w 13"/>
                  <a:gd name="T15" fmla="*/ 10 h 82"/>
                  <a:gd name="T16" fmla="*/ 3 w 13"/>
                  <a:gd name="T17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82">
                    <a:moveTo>
                      <a:pt x="3" y="0"/>
                    </a:moveTo>
                    <a:lnTo>
                      <a:pt x="8" y="10"/>
                    </a:lnTo>
                    <a:lnTo>
                      <a:pt x="13" y="33"/>
                    </a:lnTo>
                    <a:lnTo>
                      <a:pt x="13" y="61"/>
                    </a:lnTo>
                    <a:lnTo>
                      <a:pt x="6" y="82"/>
                    </a:lnTo>
                    <a:lnTo>
                      <a:pt x="5" y="62"/>
                    </a:lnTo>
                    <a:lnTo>
                      <a:pt x="3" y="36"/>
                    </a:lnTo>
                    <a:lnTo>
                      <a:pt x="0" y="1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0" name="Freeform 18"/>
              <p:cNvSpPr>
                <a:spLocks/>
              </p:cNvSpPr>
              <p:nvPr/>
            </p:nvSpPr>
            <p:spPr bwMode="auto">
              <a:xfrm>
                <a:off x="461" y="35"/>
                <a:ext cx="4" cy="34"/>
              </a:xfrm>
              <a:custGeom>
                <a:avLst/>
                <a:gdLst>
                  <a:gd name="T0" fmla="*/ 3 w 7"/>
                  <a:gd name="T1" fmla="*/ 0 h 68"/>
                  <a:gd name="T2" fmla="*/ 6 w 7"/>
                  <a:gd name="T3" fmla="*/ 11 h 68"/>
                  <a:gd name="T4" fmla="*/ 7 w 7"/>
                  <a:gd name="T5" fmla="*/ 32 h 68"/>
                  <a:gd name="T6" fmla="*/ 6 w 7"/>
                  <a:gd name="T7" fmla="*/ 56 h 68"/>
                  <a:gd name="T8" fmla="*/ 2 w 7"/>
                  <a:gd name="T9" fmla="*/ 68 h 68"/>
                  <a:gd name="T10" fmla="*/ 2 w 7"/>
                  <a:gd name="T11" fmla="*/ 53 h 68"/>
                  <a:gd name="T12" fmla="*/ 0 w 7"/>
                  <a:gd name="T13" fmla="*/ 32 h 68"/>
                  <a:gd name="T14" fmla="*/ 0 w 7"/>
                  <a:gd name="T15" fmla="*/ 12 h 68"/>
                  <a:gd name="T16" fmla="*/ 3 w 7"/>
                  <a:gd name="T17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68">
                    <a:moveTo>
                      <a:pt x="3" y="0"/>
                    </a:moveTo>
                    <a:lnTo>
                      <a:pt x="6" y="11"/>
                    </a:lnTo>
                    <a:lnTo>
                      <a:pt x="7" y="32"/>
                    </a:lnTo>
                    <a:lnTo>
                      <a:pt x="6" y="56"/>
                    </a:lnTo>
                    <a:lnTo>
                      <a:pt x="2" y="68"/>
                    </a:lnTo>
                    <a:lnTo>
                      <a:pt x="2" y="53"/>
                    </a:lnTo>
                    <a:lnTo>
                      <a:pt x="0" y="32"/>
                    </a:lnTo>
                    <a:lnTo>
                      <a:pt x="0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1" name="Freeform 19"/>
              <p:cNvSpPr>
                <a:spLocks/>
              </p:cNvSpPr>
              <p:nvPr/>
            </p:nvSpPr>
            <p:spPr bwMode="auto">
              <a:xfrm>
                <a:off x="449" y="47"/>
                <a:ext cx="7" cy="21"/>
              </a:xfrm>
              <a:custGeom>
                <a:avLst/>
                <a:gdLst>
                  <a:gd name="T0" fmla="*/ 3 w 14"/>
                  <a:gd name="T1" fmla="*/ 0 h 41"/>
                  <a:gd name="T2" fmla="*/ 7 w 14"/>
                  <a:gd name="T3" fmla="*/ 4 h 41"/>
                  <a:gd name="T4" fmla="*/ 12 w 14"/>
                  <a:gd name="T5" fmla="*/ 17 h 41"/>
                  <a:gd name="T6" fmla="*/ 14 w 14"/>
                  <a:gd name="T7" fmla="*/ 32 h 41"/>
                  <a:gd name="T8" fmla="*/ 9 w 14"/>
                  <a:gd name="T9" fmla="*/ 41 h 41"/>
                  <a:gd name="T10" fmla="*/ 9 w 14"/>
                  <a:gd name="T11" fmla="*/ 30 h 41"/>
                  <a:gd name="T12" fmla="*/ 5 w 14"/>
                  <a:gd name="T13" fmla="*/ 16 h 41"/>
                  <a:gd name="T14" fmla="*/ 0 w 14"/>
                  <a:gd name="T15" fmla="*/ 4 h 41"/>
                  <a:gd name="T16" fmla="*/ 3 w 14"/>
                  <a:gd name="T1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3" y="0"/>
                    </a:moveTo>
                    <a:lnTo>
                      <a:pt x="7" y="4"/>
                    </a:lnTo>
                    <a:lnTo>
                      <a:pt x="12" y="17"/>
                    </a:lnTo>
                    <a:lnTo>
                      <a:pt x="14" y="32"/>
                    </a:lnTo>
                    <a:lnTo>
                      <a:pt x="9" y="41"/>
                    </a:lnTo>
                    <a:lnTo>
                      <a:pt x="9" y="30"/>
                    </a:lnTo>
                    <a:lnTo>
                      <a:pt x="5" y="16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2" name="Freeform 20"/>
              <p:cNvSpPr>
                <a:spLocks/>
              </p:cNvSpPr>
              <p:nvPr/>
            </p:nvSpPr>
            <p:spPr bwMode="auto">
              <a:xfrm>
                <a:off x="544" y="7"/>
                <a:ext cx="6" cy="22"/>
              </a:xfrm>
              <a:custGeom>
                <a:avLst/>
                <a:gdLst>
                  <a:gd name="T0" fmla="*/ 0 w 14"/>
                  <a:gd name="T1" fmla="*/ 43 h 43"/>
                  <a:gd name="T2" fmla="*/ 0 w 14"/>
                  <a:gd name="T3" fmla="*/ 33 h 43"/>
                  <a:gd name="T4" fmla="*/ 1 w 14"/>
                  <a:gd name="T5" fmla="*/ 17 h 43"/>
                  <a:gd name="T6" fmla="*/ 5 w 14"/>
                  <a:gd name="T7" fmla="*/ 5 h 43"/>
                  <a:gd name="T8" fmla="*/ 11 w 14"/>
                  <a:gd name="T9" fmla="*/ 0 h 43"/>
                  <a:gd name="T10" fmla="*/ 14 w 14"/>
                  <a:gd name="T11" fmla="*/ 7 h 43"/>
                  <a:gd name="T12" fmla="*/ 11 w 14"/>
                  <a:gd name="T13" fmla="*/ 20 h 43"/>
                  <a:gd name="T14" fmla="*/ 5 w 14"/>
                  <a:gd name="T15" fmla="*/ 33 h 43"/>
                  <a:gd name="T16" fmla="*/ 0 w 14"/>
                  <a:gd name="T1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lnTo>
                      <a:pt x="0" y="33"/>
                    </a:lnTo>
                    <a:lnTo>
                      <a:pt x="1" y="17"/>
                    </a:lnTo>
                    <a:lnTo>
                      <a:pt x="5" y="5"/>
                    </a:lnTo>
                    <a:lnTo>
                      <a:pt x="11" y="0"/>
                    </a:lnTo>
                    <a:lnTo>
                      <a:pt x="14" y="7"/>
                    </a:lnTo>
                    <a:lnTo>
                      <a:pt x="11" y="20"/>
                    </a:lnTo>
                    <a:lnTo>
                      <a:pt x="5" y="3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3" name="Freeform 21"/>
              <p:cNvSpPr>
                <a:spLocks/>
              </p:cNvSpPr>
              <p:nvPr/>
            </p:nvSpPr>
            <p:spPr bwMode="auto">
              <a:xfrm>
                <a:off x="542" y="25"/>
                <a:ext cx="20" cy="5"/>
              </a:xfrm>
              <a:custGeom>
                <a:avLst/>
                <a:gdLst>
                  <a:gd name="T0" fmla="*/ 0 w 39"/>
                  <a:gd name="T1" fmla="*/ 8 h 9"/>
                  <a:gd name="T2" fmla="*/ 2 w 39"/>
                  <a:gd name="T3" fmla="*/ 8 h 9"/>
                  <a:gd name="T4" fmla="*/ 7 w 39"/>
                  <a:gd name="T5" fmla="*/ 8 h 9"/>
                  <a:gd name="T6" fmla="*/ 14 w 39"/>
                  <a:gd name="T7" fmla="*/ 8 h 9"/>
                  <a:gd name="T8" fmla="*/ 21 w 39"/>
                  <a:gd name="T9" fmla="*/ 9 h 9"/>
                  <a:gd name="T10" fmla="*/ 27 w 39"/>
                  <a:gd name="T11" fmla="*/ 9 h 9"/>
                  <a:gd name="T12" fmla="*/ 33 w 39"/>
                  <a:gd name="T13" fmla="*/ 8 h 9"/>
                  <a:gd name="T14" fmla="*/ 37 w 39"/>
                  <a:gd name="T15" fmla="*/ 5 h 9"/>
                  <a:gd name="T16" fmla="*/ 39 w 39"/>
                  <a:gd name="T17" fmla="*/ 3 h 9"/>
                  <a:gd name="T18" fmla="*/ 38 w 39"/>
                  <a:gd name="T19" fmla="*/ 1 h 9"/>
                  <a:gd name="T20" fmla="*/ 34 w 39"/>
                  <a:gd name="T21" fmla="*/ 0 h 9"/>
                  <a:gd name="T22" fmla="*/ 30 w 39"/>
                  <a:gd name="T23" fmla="*/ 0 h 9"/>
                  <a:gd name="T24" fmla="*/ 23 w 39"/>
                  <a:gd name="T25" fmla="*/ 1 h 9"/>
                  <a:gd name="T26" fmla="*/ 16 w 39"/>
                  <a:gd name="T27" fmla="*/ 3 h 9"/>
                  <a:gd name="T28" fmla="*/ 9 w 39"/>
                  <a:gd name="T29" fmla="*/ 4 h 9"/>
                  <a:gd name="T30" fmla="*/ 4 w 39"/>
                  <a:gd name="T31" fmla="*/ 7 h 9"/>
                  <a:gd name="T32" fmla="*/ 0 w 39"/>
                  <a:gd name="T3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9">
                    <a:moveTo>
                      <a:pt x="0" y="8"/>
                    </a:moveTo>
                    <a:lnTo>
                      <a:pt x="2" y="8"/>
                    </a:lnTo>
                    <a:lnTo>
                      <a:pt x="7" y="8"/>
                    </a:lnTo>
                    <a:lnTo>
                      <a:pt x="14" y="8"/>
                    </a:lnTo>
                    <a:lnTo>
                      <a:pt x="21" y="9"/>
                    </a:lnTo>
                    <a:lnTo>
                      <a:pt x="27" y="9"/>
                    </a:lnTo>
                    <a:lnTo>
                      <a:pt x="33" y="8"/>
                    </a:lnTo>
                    <a:lnTo>
                      <a:pt x="37" y="5"/>
                    </a:lnTo>
                    <a:lnTo>
                      <a:pt x="39" y="3"/>
                    </a:lnTo>
                    <a:lnTo>
                      <a:pt x="38" y="1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3" y="1"/>
                    </a:lnTo>
                    <a:lnTo>
                      <a:pt x="16" y="3"/>
                    </a:lnTo>
                    <a:lnTo>
                      <a:pt x="9" y="4"/>
                    </a:lnTo>
                    <a:lnTo>
                      <a:pt x="4" y="7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4" name="Freeform 22"/>
              <p:cNvSpPr>
                <a:spLocks/>
              </p:cNvSpPr>
              <p:nvPr/>
            </p:nvSpPr>
            <p:spPr bwMode="auto">
              <a:xfrm>
                <a:off x="548" y="10"/>
                <a:ext cx="16" cy="12"/>
              </a:xfrm>
              <a:custGeom>
                <a:avLst/>
                <a:gdLst>
                  <a:gd name="T0" fmla="*/ 0 w 32"/>
                  <a:gd name="T1" fmla="*/ 24 h 24"/>
                  <a:gd name="T2" fmla="*/ 3 w 32"/>
                  <a:gd name="T3" fmla="*/ 23 h 24"/>
                  <a:gd name="T4" fmla="*/ 7 w 32"/>
                  <a:gd name="T5" fmla="*/ 20 h 24"/>
                  <a:gd name="T6" fmla="*/ 13 w 32"/>
                  <a:gd name="T7" fmla="*/ 17 h 24"/>
                  <a:gd name="T8" fmla="*/ 19 w 32"/>
                  <a:gd name="T9" fmla="*/ 13 h 24"/>
                  <a:gd name="T10" fmla="*/ 24 w 32"/>
                  <a:gd name="T11" fmla="*/ 10 h 24"/>
                  <a:gd name="T12" fmla="*/ 30 w 32"/>
                  <a:gd name="T13" fmla="*/ 7 h 24"/>
                  <a:gd name="T14" fmla="*/ 32 w 32"/>
                  <a:gd name="T15" fmla="*/ 3 h 24"/>
                  <a:gd name="T16" fmla="*/ 32 w 32"/>
                  <a:gd name="T17" fmla="*/ 0 h 24"/>
                  <a:gd name="T18" fmla="*/ 27 w 32"/>
                  <a:gd name="T19" fmla="*/ 0 h 24"/>
                  <a:gd name="T20" fmla="*/ 17 w 32"/>
                  <a:gd name="T21" fmla="*/ 7 h 24"/>
                  <a:gd name="T22" fmla="*/ 7 w 32"/>
                  <a:gd name="T23" fmla="*/ 17 h 24"/>
                  <a:gd name="T24" fmla="*/ 0 w 32"/>
                  <a:gd name="T2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24">
                    <a:moveTo>
                      <a:pt x="0" y="24"/>
                    </a:moveTo>
                    <a:lnTo>
                      <a:pt x="3" y="23"/>
                    </a:lnTo>
                    <a:lnTo>
                      <a:pt x="7" y="20"/>
                    </a:lnTo>
                    <a:lnTo>
                      <a:pt x="13" y="17"/>
                    </a:lnTo>
                    <a:lnTo>
                      <a:pt x="19" y="13"/>
                    </a:lnTo>
                    <a:lnTo>
                      <a:pt x="24" y="10"/>
                    </a:lnTo>
                    <a:lnTo>
                      <a:pt x="30" y="7"/>
                    </a:lnTo>
                    <a:lnTo>
                      <a:pt x="32" y="3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17" y="7"/>
                    </a:lnTo>
                    <a:lnTo>
                      <a:pt x="7" y="17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5" name="Freeform 23"/>
              <p:cNvSpPr>
                <a:spLocks/>
              </p:cNvSpPr>
              <p:nvPr/>
            </p:nvSpPr>
            <p:spPr bwMode="auto">
              <a:xfrm>
                <a:off x="453" y="66"/>
                <a:ext cx="6" cy="26"/>
              </a:xfrm>
              <a:custGeom>
                <a:avLst/>
                <a:gdLst>
                  <a:gd name="T0" fmla="*/ 1 w 12"/>
                  <a:gd name="T1" fmla="*/ 0 h 52"/>
                  <a:gd name="T2" fmla="*/ 8 w 12"/>
                  <a:gd name="T3" fmla="*/ 13 h 52"/>
                  <a:gd name="T4" fmla="*/ 12 w 12"/>
                  <a:gd name="T5" fmla="*/ 29 h 52"/>
                  <a:gd name="T6" fmla="*/ 11 w 12"/>
                  <a:gd name="T7" fmla="*/ 44 h 52"/>
                  <a:gd name="T8" fmla="*/ 6 w 12"/>
                  <a:gd name="T9" fmla="*/ 52 h 52"/>
                  <a:gd name="T10" fmla="*/ 1 w 12"/>
                  <a:gd name="T11" fmla="*/ 48 h 52"/>
                  <a:gd name="T12" fmla="*/ 0 w 12"/>
                  <a:gd name="T13" fmla="*/ 33 h 52"/>
                  <a:gd name="T14" fmla="*/ 1 w 12"/>
                  <a:gd name="T15" fmla="*/ 15 h 52"/>
                  <a:gd name="T16" fmla="*/ 1 w 12"/>
                  <a:gd name="T1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52">
                    <a:moveTo>
                      <a:pt x="1" y="0"/>
                    </a:moveTo>
                    <a:lnTo>
                      <a:pt x="8" y="13"/>
                    </a:lnTo>
                    <a:lnTo>
                      <a:pt x="12" y="29"/>
                    </a:lnTo>
                    <a:lnTo>
                      <a:pt x="11" y="44"/>
                    </a:lnTo>
                    <a:lnTo>
                      <a:pt x="6" y="52"/>
                    </a:lnTo>
                    <a:lnTo>
                      <a:pt x="1" y="48"/>
                    </a:lnTo>
                    <a:lnTo>
                      <a:pt x="0" y="33"/>
                    </a:lnTo>
                    <a:lnTo>
                      <a:pt x="1" y="1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6" name="Freeform 24"/>
              <p:cNvSpPr>
                <a:spLocks/>
              </p:cNvSpPr>
              <p:nvPr/>
            </p:nvSpPr>
            <p:spPr bwMode="auto">
              <a:xfrm>
                <a:off x="434" y="62"/>
                <a:ext cx="9" cy="25"/>
              </a:xfrm>
              <a:custGeom>
                <a:avLst/>
                <a:gdLst>
                  <a:gd name="T0" fmla="*/ 18 w 18"/>
                  <a:gd name="T1" fmla="*/ 0 h 49"/>
                  <a:gd name="T2" fmla="*/ 16 w 18"/>
                  <a:gd name="T3" fmla="*/ 11 h 49"/>
                  <a:gd name="T4" fmla="*/ 14 w 18"/>
                  <a:gd name="T5" fmla="*/ 27 h 49"/>
                  <a:gd name="T6" fmla="*/ 10 w 18"/>
                  <a:gd name="T7" fmla="*/ 42 h 49"/>
                  <a:gd name="T8" fmla="*/ 3 w 18"/>
                  <a:gd name="T9" fmla="*/ 49 h 49"/>
                  <a:gd name="T10" fmla="*/ 0 w 18"/>
                  <a:gd name="T11" fmla="*/ 42 h 49"/>
                  <a:gd name="T12" fmla="*/ 5 w 18"/>
                  <a:gd name="T13" fmla="*/ 27 h 49"/>
                  <a:gd name="T14" fmla="*/ 13 w 18"/>
                  <a:gd name="T15" fmla="*/ 10 h 49"/>
                  <a:gd name="T16" fmla="*/ 18 w 18"/>
                  <a:gd name="T1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49">
                    <a:moveTo>
                      <a:pt x="18" y="0"/>
                    </a:moveTo>
                    <a:lnTo>
                      <a:pt x="16" y="11"/>
                    </a:lnTo>
                    <a:lnTo>
                      <a:pt x="14" y="27"/>
                    </a:lnTo>
                    <a:lnTo>
                      <a:pt x="10" y="42"/>
                    </a:lnTo>
                    <a:lnTo>
                      <a:pt x="3" y="49"/>
                    </a:lnTo>
                    <a:lnTo>
                      <a:pt x="0" y="42"/>
                    </a:lnTo>
                    <a:lnTo>
                      <a:pt x="5" y="27"/>
                    </a:lnTo>
                    <a:lnTo>
                      <a:pt x="13" y="1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7" name="Freeform 25"/>
              <p:cNvSpPr>
                <a:spLocks/>
              </p:cNvSpPr>
              <p:nvPr/>
            </p:nvSpPr>
            <p:spPr bwMode="auto">
              <a:xfrm>
                <a:off x="462" y="67"/>
                <a:ext cx="6" cy="24"/>
              </a:xfrm>
              <a:custGeom>
                <a:avLst/>
                <a:gdLst>
                  <a:gd name="T0" fmla="*/ 0 w 12"/>
                  <a:gd name="T1" fmla="*/ 0 h 47"/>
                  <a:gd name="T2" fmla="*/ 7 w 12"/>
                  <a:gd name="T3" fmla="*/ 7 h 47"/>
                  <a:gd name="T4" fmla="*/ 11 w 12"/>
                  <a:gd name="T5" fmla="*/ 21 h 47"/>
                  <a:gd name="T6" fmla="*/ 12 w 12"/>
                  <a:gd name="T7" fmla="*/ 37 h 47"/>
                  <a:gd name="T8" fmla="*/ 9 w 12"/>
                  <a:gd name="T9" fmla="*/ 47 h 47"/>
                  <a:gd name="T10" fmla="*/ 4 w 12"/>
                  <a:gd name="T11" fmla="*/ 45 h 47"/>
                  <a:gd name="T12" fmla="*/ 3 w 12"/>
                  <a:gd name="T13" fmla="*/ 31 h 47"/>
                  <a:gd name="T14" fmla="*/ 2 w 12"/>
                  <a:gd name="T15" fmla="*/ 14 h 47"/>
                  <a:gd name="T16" fmla="*/ 0 w 12"/>
                  <a:gd name="T1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47">
                    <a:moveTo>
                      <a:pt x="0" y="0"/>
                    </a:moveTo>
                    <a:lnTo>
                      <a:pt x="7" y="7"/>
                    </a:lnTo>
                    <a:lnTo>
                      <a:pt x="11" y="21"/>
                    </a:lnTo>
                    <a:lnTo>
                      <a:pt x="12" y="37"/>
                    </a:lnTo>
                    <a:lnTo>
                      <a:pt x="9" y="47"/>
                    </a:lnTo>
                    <a:lnTo>
                      <a:pt x="4" y="45"/>
                    </a:lnTo>
                    <a:lnTo>
                      <a:pt x="3" y="31"/>
                    </a:lnTo>
                    <a:lnTo>
                      <a:pt x="2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8" name="Freeform 26"/>
              <p:cNvSpPr>
                <a:spLocks/>
              </p:cNvSpPr>
              <p:nvPr/>
            </p:nvSpPr>
            <p:spPr bwMode="auto">
              <a:xfrm>
                <a:off x="470" y="67"/>
                <a:ext cx="10" cy="25"/>
              </a:xfrm>
              <a:custGeom>
                <a:avLst/>
                <a:gdLst>
                  <a:gd name="T0" fmla="*/ 0 w 18"/>
                  <a:gd name="T1" fmla="*/ 0 h 49"/>
                  <a:gd name="T2" fmla="*/ 9 w 18"/>
                  <a:gd name="T3" fmla="*/ 8 h 49"/>
                  <a:gd name="T4" fmla="*/ 15 w 18"/>
                  <a:gd name="T5" fmla="*/ 24 h 49"/>
                  <a:gd name="T6" fmla="*/ 18 w 18"/>
                  <a:gd name="T7" fmla="*/ 40 h 49"/>
                  <a:gd name="T8" fmla="*/ 16 w 18"/>
                  <a:gd name="T9" fmla="*/ 49 h 49"/>
                  <a:gd name="T10" fmla="*/ 11 w 18"/>
                  <a:gd name="T11" fmla="*/ 46 h 49"/>
                  <a:gd name="T12" fmla="*/ 8 w 18"/>
                  <a:gd name="T13" fmla="*/ 33 h 49"/>
                  <a:gd name="T14" fmla="*/ 5 w 18"/>
                  <a:gd name="T15" fmla="*/ 16 h 49"/>
                  <a:gd name="T16" fmla="*/ 0 w 18"/>
                  <a:gd name="T1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49">
                    <a:moveTo>
                      <a:pt x="0" y="0"/>
                    </a:moveTo>
                    <a:lnTo>
                      <a:pt x="9" y="8"/>
                    </a:lnTo>
                    <a:lnTo>
                      <a:pt x="15" y="24"/>
                    </a:lnTo>
                    <a:lnTo>
                      <a:pt x="18" y="40"/>
                    </a:lnTo>
                    <a:lnTo>
                      <a:pt x="16" y="49"/>
                    </a:lnTo>
                    <a:lnTo>
                      <a:pt x="11" y="46"/>
                    </a:lnTo>
                    <a:lnTo>
                      <a:pt x="8" y="33"/>
                    </a:lnTo>
                    <a:lnTo>
                      <a:pt x="5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9" name="Freeform 27"/>
              <p:cNvSpPr>
                <a:spLocks/>
              </p:cNvSpPr>
              <p:nvPr/>
            </p:nvSpPr>
            <p:spPr bwMode="auto">
              <a:xfrm>
                <a:off x="478" y="66"/>
                <a:ext cx="11" cy="23"/>
              </a:xfrm>
              <a:custGeom>
                <a:avLst/>
                <a:gdLst>
                  <a:gd name="T0" fmla="*/ 0 w 23"/>
                  <a:gd name="T1" fmla="*/ 0 h 46"/>
                  <a:gd name="T2" fmla="*/ 10 w 23"/>
                  <a:gd name="T3" fmla="*/ 9 h 46"/>
                  <a:gd name="T4" fmla="*/ 18 w 23"/>
                  <a:gd name="T5" fmla="*/ 24 h 46"/>
                  <a:gd name="T6" fmla="*/ 23 w 23"/>
                  <a:gd name="T7" fmla="*/ 39 h 46"/>
                  <a:gd name="T8" fmla="*/ 21 w 23"/>
                  <a:gd name="T9" fmla="*/ 46 h 46"/>
                  <a:gd name="T10" fmla="*/ 15 w 23"/>
                  <a:gd name="T11" fmla="*/ 42 h 46"/>
                  <a:gd name="T12" fmla="*/ 10 w 23"/>
                  <a:gd name="T13" fmla="*/ 28 h 46"/>
                  <a:gd name="T14" fmla="*/ 6 w 23"/>
                  <a:gd name="T15" fmla="*/ 12 h 46"/>
                  <a:gd name="T16" fmla="*/ 0 w 23"/>
                  <a:gd name="T1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46">
                    <a:moveTo>
                      <a:pt x="0" y="0"/>
                    </a:moveTo>
                    <a:lnTo>
                      <a:pt x="10" y="9"/>
                    </a:lnTo>
                    <a:lnTo>
                      <a:pt x="18" y="24"/>
                    </a:lnTo>
                    <a:lnTo>
                      <a:pt x="23" y="39"/>
                    </a:lnTo>
                    <a:lnTo>
                      <a:pt x="21" y="46"/>
                    </a:lnTo>
                    <a:lnTo>
                      <a:pt x="15" y="42"/>
                    </a:lnTo>
                    <a:lnTo>
                      <a:pt x="10" y="28"/>
                    </a:lnTo>
                    <a:lnTo>
                      <a:pt x="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0" name="Freeform 28"/>
              <p:cNvSpPr>
                <a:spLocks/>
              </p:cNvSpPr>
              <p:nvPr/>
            </p:nvSpPr>
            <p:spPr bwMode="auto">
              <a:xfrm>
                <a:off x="487" y="63"/>
                <a:ext cx="17" cy="25"/>
              </a:xfrm>
              <a:custGeom>
                <a:avLst/>
                <a:gdLst>
                  <a:gd name="T0" fmla="*/ 0 w 35"/>
                  <a:gd name="T1" fmla="*/ 0 h 48"/>
                  <a:gd name="T2" fmla="*/ 6 w 35"/>
                  <a:gd name="T3" fmla="*/ 4 h 48"/>
                  <a:gd name="T4" fmla="*/ 12 w 35"/>
                  <a:gd name="T5" fmla="*/ 11 h 48"/>
                  <a:gd name="T6" fmla="*/ 19 w 35"/>
                  <a:gd name="T7" fmla="*/ 18 h 48"/>
                  <a:gd name="T8" fmla="*/ 25 w 35"/>
                  <a:gd name="T9" fmla="*/ 25 h 48"/>
                  <a:gd name="T10" fmla="*/ 30 w 35"/>
                  <a:gd name="T11" fmla="*/ 33 h 48"/>
                  <a:gd name="T12" fmla="*/ 34 w 35"/>
                  <a:gd name="T13" fmla="*/ 40 h 48"/>
                  <a:gd name="T14" fmla="*/ 35 w 35"/>
                  <a:gd name="T15" fmla="*/ 45 h 48"/>
                  <a:gd name="T16" fmla="*/ 32 w 35"/>
                  <a:gd name="T17" fmla="*/ 48 h 48"/>
                  <a:gd name="T18" fmla="*/ 24 w 35"/>
                  <a:gd name="T19" fmla="*/ 45 h 48"/>
                  <a:gd name="T20" fmla="*/ 15 w 35"/>
                  <a:gd name="T21" fmla="*/ 30 h 48"/>
                  <a:gd name="T22" fmla="*/ 7 w 35"/>
                  <a:gd name="T23" fmla="*/ 13 h 48"/>
                  <a:gd name="T24" fmla="*/ 0 w 35"/>
                  <a:gd name="T25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" h="48">
                    <a:moveTo>
                      <a:pt x="0" y="0"/>
                    </a:moveTo>
                    <a:lnTo>
                      <a:pt x="6" y="4"/>
                    </a:lnTo>
                    <a:lnTo>
                      <a:pt x="12" y="11"/>
                    </a:lnTo>
                    <a:lnTo>
                      <a:pt x="19" y="18"/>
                    </a:lnTo>
                    <a:lnTo>
                      <a:pt x="25" y="25"/>
                    </a:lnTo>
                    <a:lnTo>
                      <a:pt x="30" y="33"/>
                    </a:lnTo>
                    <a:lnTo>
                      <a:pt x="34" y="40"/>
                    </a:lnTo>
                    <a:lnTo>
                      <a:pt x="35" y="45"/>
                    </a:lnTo>
                    <a:lnTo>
                      <a:pt x="32" y="48"/>
                    </a:lnTo>
                    <a:lnTo>
                      <a:pt x="24" y="45"/>
                    </a:lnTo>
                    <a:lnTo>
                      <a:pt x="15" y="30"/>
                    </a:lnTo>
                    <a:lnTo>
                      <a:pt x="7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1" name="Freeform 29"/>
              <p:cNvSpPr>
                <a:spLocks/>
              </p:cNvSpPr>
              <p:nvPr/>
            </p:nvSpPr>
            <p:spPr bwMode="auto">
              <a:xfrm>
                <a:off x="497" y="59"/>
                <a:ext cx="22" cy="23"/>
              </a:xfrm>
              <a:custGeom>
                <a:avLst/>
                <a:gdLst>
                  <a:gd name="T0" fmla="*/ 0 w 45"/>
                  <a:gd name="T1" fmla="*/ 0 h 46"/>
                  <a:gd name="T2" fmla="*/ 6 w 45"/>
                  <a:gd name="T3" fmla="*/ 3 h 46"/>
                  <a:gd name="T4" fmla="*/ 13 w 45"/>
                  <a:gd name="T5" fmla="*/ 9 h 46"/>
                  <a:gd name="T6" fmla="*/ 21 w 45"/>
                  <a:gd name="T7" fmla="*/ 17 h 46"/>
                  <a:gd name="T8" fmla="*/ 30 w 45"/>
                  <a:gd name="T9" fmla="*/ 24 h 46"/>
                  <a:gd name="T10" fmla="*/ 37 w 45"/>
                  <a:gd name="T11" fmla="*/ 32 h 46"/>
                  <a:gd name="T12" fmla="*/ 42 w 45"/>
                  <a:gd name="T13" fmla="*/ 38 h 46"/>
                  <a:gd name="T14" fmla="*/ 45 w 45"/>
                  <a:gd name="T15" fmla="*/ 43 h 46"/>
                  <a:gd name="T16" fmla="*/ 44 w 45"/>
                  <a:gd name="T17" fmla="*/ 46 h 46"/>
                  <a:gd name="T18" fmla="*/ 39 w 45"/>
                  <a:gd name="T19" fmla="*/ 46 h 46"/>
                  <a:gd name="T20" fmla="*/ 33 w 45"/>
                  <a:gd name="T21" fmla="*/ 41 h 46"/>
                  <a:gd name="T22" fmla="*/ 26 w 45"/>
                  <a:gd name="T23" fmla="*/ 34 h 46"/>
                  <a:gd name="T24" fmla="*/ 19 w 45"/>
                  <a:gd name="T25" fmla="*/ 26 h 46"/>
                  <a:gd name="T26" fmla="*/ 14 w 45"/>
                  <a:gd name="T27" fmla="*/ 17 h 46"/>
                  <a:gd name="T28" fmla="*/ 8 w 45"/>
                  <a:gd name="T29" fmla="*/ 9 h 46"/>
                  <a:gd name="T30" fmla="*/ 3 w 45"/>
                  <a:gd name="T31" fmla="*/ 3 h 46"/>
                  <a:gd name="T32" fmla="*/ 0 w 45"/>
                  <a:gd name="T3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6">
                    <a:moveTo>
                      <a:pt x="0" y="0"/>
                    </a:moveTo>
                    <a:lnTo>
                      <a:pt x="6" y="3"/>
                    </a:lnTo>
                    <a:lnTo>
                      <a:pt x="13" y="9"/>
                    </a:lnTo>
                    <a:lnTo>
                      <a:pt x="21" y="17"/>
                    </a:lnTo>
                    <a:lnTo>
                      <a:pt x="30" y="24"/>
                    </a:lnTo>
                    <a:lnTo>
                      <a:pt x="37" y="32"/>
                    </a:lnTo>
                    <a:lnTo>
                      <a:pt x="42" y="38"/>
                    </a:lnTo>
                    <a:lnTo>
                      <a:pt x="45" y="43"/>
                    </a:lnTo>
                    <a:lnTo>
                      <a:pt x="44" y="46"/>
                    </a:lnTo>
                    <a:lnTo>
                      <a:pt x="39" y="46"/>
                    </a:lnTo>
                    <a:lnTo>
                      <a:pt x="33" y="41"/>
                    </a:lnTo>
                    <a:lnTo>
                      <a:pt x="26" y="34"/>
                    </a:lnTo>
                    <a:lnTo>
                      <a:pt x="19" y="26"/>
                    </a:lnTo>
                    <a:lnTo>
                      <a:pt x="14" y="17"/>
                    </a:lnTo>
                    <a:lnTo>
                      <a:pt x="8" y="9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2" name="Freeform 30"/>
              <p:cNvSpPr>
                <a:spLocks/>
              </p:cNvSpPr>
              <p:nvPr/>
            </p:nvSpPr>
            <p:spPr bwMode="auto">
              <a:xfrm>
                <a:off x="509" y="54"/>
                <a:ext cx="25" cy="24"/>
              </a:xfrm>
              <a:custGeom>
                <a:avLst/>
                <a:gdLst>
                  <a:gd name="T0" fmla="*/ 0 w 51"/>
                  <a:gd name="T1" fmla="*/ 0 h 49"/>
                  <a:gd name="T2" fmla="*/ 6 w 51"/>
                  <a:gd name="T3" fmla="*/ 4 h 49"/>
                  <a:gd name="T4" fmla="*/ 14 w 51"/>
                  <a:gd name="T5" fmla="*/ 8 h 49"/>
                  <a:gd name="T6" fmla="*/ 23 w 51"/>
                  <a:gd name="T7" fmla="*/ 15 h 49"/>
                  <a:gd name="T8" fmla="*/ 32 w 51"/>
                  <a:gd name="T9" fmla="*/ 23 h 49"/>
                  <a:gd name="T10" fmla="*/ 42 w 51"/>
                  <a:gd name="T11" fmla="*/ 31 h 49"/>
                  <a:gd name="T12" fmla="*/ 47 w 51"/>
                  <a:gd name="T13" fmla="*/ 38 h 49"/>
                  <a:gd name="T14" fmla="*/ 51 w 51"/>
                  <a:gd name="T15" fmla="*/ 44 h 49"/>
                  <a:gd name="T16" fmla="*/ 50 w 51"/>
                  <a:gd name="T17" fmla="*/ 49 h 49"/>
                  <a:gd name="T18" fmla="*/ 45 w 51"/>
                  <a:gd name="T19" fmla="*/ 49 h 49"/>
                  <a:gd name="T20" fmla="*/ 39 w 51"/>
                  <a:gd name="T21" fmla="*/ 45 h 49"/>
                  <a:gd name="T22" fmla="*/ 32 w 51"/>
                  <a:gd name="T23" fmla="*/ 38 h 49"/>
                  <a:gd name="T24" fmla="*/ 25 w 51"/>
                  <a:gd name="T25" fmla="*/ 29 h 49"/>
                  <a:gd name="T26" fmla="*/ 17 w 51"/>
                  <a:gd name="T27" fmla="*/ 20 h 49"/>
                  <a:gd name="T28" fmla="*/ 10 w 51"/>
                  <a:gd name="T29" fmla="*/ 12 h 49"/>
                  <a:gd name="T30" fmla="*/ 5 w 51"/>
                  <a:gd name="T31" fmla="*/ 5 h 49"/>
                  <a:gd name="T32" fmla="*/ 0 w 51"/>
                  <a:gd name="T3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1" h="49">
                    <a:moveTo>
                      <a:pt x="0" y="0"/>
                    </a:moveTo>
                    <a:lnTo>
                      <a:pt x="6" y="4"/>
                    </a:lnTo>
                    <a:lnTo>
                      <a:pt x="14" y="8"/>
                    </a:lnTo>
                    <a:lnTo>
                      <a:pt x="23" y="15"/>
                    </a:lnTo>
                    <a:lnTo>
                      <a:pt x="32" y="23"/>
                    </a:lnTo>
                    <a:lnTo>
                      <a:pt x="42" y="31"/>
                    </a:lnTo>
                    <a:lnTo>
                      <a:pt x="47" y="38"/>
                    </a:lnTo>
                    <a:lnTo>
                      <a:pt x="51" y="44"/>
                    </a:lnTo>
                    <a:lnTo>
                      <a:pt x="50" y="49"/>
                    </a:lnTo>
                    <a:lnTo>
                      <a:pt x="45" y="49"/>
                    </a:lnTo>
                    <a:lnTo>
                      <a:pt x="39" y="45"/>
                    </a:lnTo>
                    <a:lnTo>
                      <a:pt x="32" y="38"/>
                    </a:lnTo>
                    <a:lnTo>
                      <a:pt x="25" y="29"/>
                    </a:lnTo>
                    <a:lnTo>
                      <a:pt x="17" y="20"/>
                    </a:lnTo>
                    <a:lnTo>
                      <a:pt x="10" y="12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3" name="Freeform 31"/>
              <p:cNvSpPr>
                <a:spLocks/>
              </p:cNvSpPr>
              <p:nvPr/>
            </p:nvSpPr>
            <p:spPr bwMode="auto">
              <a:xfrm>
                <a:off x="518" y="48"/>
                <a:ext cx="28" cy="22"/>
              </a:xfrm>
              <a:custGeom>
                <a:avLst/>
                <a:gdLst>
                  <a:gd name="T0" fmla="*/ 0 w 58"/>
                  <a:gd name="T1" fmla="*/ 0 h 44"/>
                  <a:gd name="T2" fmla="*/ 7 w 58"/>
                  <a:gd name="T3" fmla="*/ 2 h 44"/>
                  <a:gd name="T4" fmla="*/ 16 w 58"/>
                  <a:gd name="T5" fmla="*/ 5 h 44"/>
                  <a:gd name="T6" fmla="*/ 26 w 58"/>
                  <a:gd name="T7" fmla="*/ 10 h 44"/>
                  <a:gd name="T8" fmla="*/ 35 w 58"/>
                  <a:gd name="T9" fmla="*/ 15 h 44"/>
                  <a:gd name="T10" fmla="*/ 44 w 58"/>
                  <a:gd name="T11" fmla="*/ 22 h 44"/>
                  <a:gd name="T12" fmla="*/ 51 w 58"/>
                  <a:gd name="T13" fmla="*/ 27 h 44"/>
                  <a:gd name="T14" fmla="*/ 56 w 58"/>
                  <a:gd name="T15" fmla="*/ 35 h 44"/>
                  <a:gd name="T16" fmla="*/ 58 w 58"/>
                  <a:gd name="T17" fmla="*/ 42 h 44"/>
                  <a:gd name="T18" fmla="*/ 56 w 58"/>
                  <a:gd name="T19" fmla="*/ 44 h 44"/>
                  <a:gd name="T20" fmla="*/ 51 w 58"/>
                  <a:gd name="T21" fmla="*/ 41 h 44"/>
                  <a:gd name="T22" fmla="*/ 42 w 58"/>
                  <a:gd name="T23" fmla="*/ 35 h 44"/>
                  <a:gd name="T24" fmla="*/ 33 w 58"/>
                  <a:gd name="T25" fmla="*/ 27 h 44"/>
                  <a:gd name="T26" fmla="*/ 22 w 58"/>
                  <a:gd name="T27" fmla="*/ 19 h 44"/>
                  <a:gd name="T28" fmla="*/ 13 w 58"/>
                  <a:gd name="T29" fmla="*/ 11 h 44"/>
                  <a:gd name="T30" fmla="*/ 5 w 58"/>
                  <a:gd name="T31" fmla="*/ 4 h 44"/>
                  <a:gd name="T32" fmla="*/ 0 w 58"/>
                  <a:gd name="T33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8" h="44">
                    <a:moveTo>
                      <a:pt x="0" y="0"/>
                    </a:moveTo>
                    <a:lnTo>
                      <a:pt x="7" y="2"/>
                    </a:lnTo>
                    <a:lnTo>
                      <a:pt x="16" y="5"/>
                    </a:lnTo>
                    <a:lnTo>
                      <a:pt x="26" y="10"/>
                    </a:lnTo>
                    <a:lnTo>
                      <a:pt x="35" y="15"/>
                    </a:lnTo>
                    <a:lnTo>
                      <a:pt x="44" y="22"/>
                    </a:lnTo>
                    <a:lnTo>
                      <a:pt x="51" y="27"/>
                    </a:lnTo>
                    <a:lnTo>
                      <a:pt x="56" y="35"/>
                    </a:lnTo>
                    <a:lnTo>
                      <a:pt x="58" y="42"/>
                    </a:lnTo>
                    <a:lnTo>
                      <a:pt x="56" y="44"/>
                    </a:lnTo>
                    <a:lnTo>
                      <a:pt x="51" y="41"/>
                    </a:lnTo>
                    <a:lnTo>
                      <a:pt x="42" y="35"/>
                    </a:lnTo>
                    <a:lnTo>
                      <a:pt x="33" y="27"/>
                    </a:lnTo>
                    <a:lnTo>
                      <a:pt x="22" y="19"/>
                    </a:lnTo>
                    <a:lnTo>
                      <a:pt x="13" y="11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4" name="Freeform 32"/>
              <p:cNvSpPr>
                <a:spLocks/>
              </p:cNvSpPr>
              <p:nvPr/>
            </p:nvSpPr>
            <p:spPr bwMode="auto">
              <a:xfrm>
                <a:off x="525" y="44"/>
                <a:ext cx="30" cy="10"/>
              </a:xfrm>
              <a:custGeom>
                <a:avLst/>
                <a:gdLst>
                  <a:gd name="T0" fmla="*/ 61 w 61"/>
                  <a:gd name="T1" fmla="*/ 19 h 20"/>
                  <a:gd name="T2" fmla="*/ 59 w 61"/>
                  <a:gd name="T3" fmla="*/ 20 h 20"/>
                  <a:gd name="T4" fmla="*/ 52 w 61"/>
                  <a:gd name="T5" fmla="*/ 19 h 20"/>
                  <a:gd name="T6" fmla="*/ 44 w 61"/>
                  <a:gd name="T7" fmla="*/ 17 h 20"/>
                  <a:gd name="T8" fmla="*/ 35 w 61"/>
                  <a:gd name="T9" fmla="*/ 13 h 20"/>
                  <a:gd name="T10" fmla="*/ 24 w 61"/>
                  <a:gd name="T11" fmla="*/ 10 h 20"/>
                  <a:gd name="T12" fmla="*/ 15 w 61"/>
                  <a:gd name="T13" fmla="*/ 7 h 20"/>
                  <a:gd name="T14" fmla="*/ 6 w 61"/>
                  <a:gd name="T15" fmla="*/ 3 h 20"/>
                  <a:gd name="T16" fmla="*/ 0 w 61"/>
                  <a:gd name="T17" fmla="*/ 2 h 20"/>
                  <a:gd name="T18" fmla="*/ 8 w 61"/>
                  <a:gd name="T19" fmla="*/ 0 h 20"/>
                  <a:gd name="T20" fmla="*/ 17 w 61"/>
                  <a:gd name="T21" fmla="*/ 0 h 20"/>
                  <a:gd name="T22" fmla="*/ 29 w 61"/>
                  <a:gd name="T23" fmla="*/ 1 h 20"/>
                  <a:gd name="T24" fmla="*/ 39 w 61"/>
                  <a:gd name="T25" fmla="*/ 3 h 20"/>
                  <a:gd name="T26" fmla="*/ 50 w 61"/>
                  <a:gd name="T27" fmla="*/ 5 h 20"/>
                  <a:gd name="T28" fmla="*/ 57 w 61"/>
                  <a:gd name="T29" fmla="*/ 10 h 20"/>
                  <a:gd name="T30" fmla="*/ 61 w 61"/>
                  <a:gd name="T31" fmla="*/ 15 h 20"/>
                  <a:gd name="T32" fmla="*/ 61 w 61"/>
                  <a:gd name="T33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20">
                    <a:moveTo>
                      <a:pt x="61" y="19"/>
                    </a:moveTo>
                    <a:lnTo>
                      <a:pt x="59" y="20"/>
                    </a:lnTo>
                    <a:lnTo>
                      <a:pt x="52" y="19"/>
                    </a:lnTo>
                    <a:lnTo>
                      <a:pt x="44" y="17"/>
                    </a:lnTo>
                    <a:lnTo>
                      <a:pt x="35" y="13"/>
                    </a:lnTo>
                    <a:lnTo>
                      <a:pt x="24" y="10"/>
                    </a:lnTo>
                    <a:lnTo>
                      <a:pt x="15" y="7"/>
                    </a:lnTo>
                    <a:lnTo>
                      <a:pt x="6" y="3"/>
                    </a:lnTo>
                    <a:lnTo>
                      <a:pt x="0" y="2"/>
                    </a:lnTo>
                    <a:lnTo>
                      <a:pt x="8" y="0"/>
                    </a:lnTo>
                    <a:lnTo>
                      <a:pt x="17" y="0"/>
                    </a:lnTo>
                    <a:lnTo>
                      <a:pt x="29" y="1"/>
                    </a:lnTo>
                    <a:lnTo>
                      <a:pt x="39" y="3"/>
                    </a:lnTo>
                    <a:lnTo>
                      <a:pt x="50" y="5"/>
                    </a:lnTo>
                    <a:lnTo>
                      <a:pt x="57" y="10"/>
                    </a:lnTo>
                    <a:lnTo>
                      <a:pt x="61" y="15"/>
                    </a:lnTo>
                    <a:lnTo>
                      <a:pt x="61" y="1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5" name="Freeform 33"/>
              <p:cNvSpPr>
                <a:spLocks/>
              </p:cNvSpPr>
              <p:nvPr/>
            </p:nvSpPr>
            <p:spPr bwMode="auto">
              <a:xfrm>
                <a:off x="534" y="35"/>
                <a:ext cx="30" cy="9"/>
              </a:xfrm>
              <a:custGeom>
                <a:avLst/>
                <a:gdLst>
                  <a:gd name="T0" fmla="*/ 61 w 61"/>
                  <a:gd name="T1" fmla="*/ 20 h 20"/>
                  <a:gd name="T2" fmla="*/ 57 w 61"/>
                  <a:gd name="T3" fmla="*/ 20 h 20"/>
                  <a:gd name="T4" fmla="*/ 51 w 61"/>
                  <a:gd name="T5" fmla="*/ 19 h 20"/>
                  <a:gd name="T6" fmla="*/ 42 w 61"/>
                  <a:gd name="T7" fmla="*/ 16 h 20"/>
                  <a:gd name="T8" fmla="*/ 33 w 61"/>
                  <a:gd name="T9" fmla="*/ 14 h 20"/>
                  <a:gd name="T10" fmla="*/ 23 w 61"/>
                  <a:gd name="T11" fmla="*/ 11 h 20"/>
                  <a:gd name="T12" fmla="*/ 13 w 61"/>
                  <a:gd name="T13" fmla="*/ 7 h 20"/>
                  <a:gd name="T14" fmla="*/ 5 w 61"/>
                  <a:gd name="T15" fmla="*/ 5 h 20"/>
                  <a:gd name="T16" fmla="*/ 0 w 61"/>
                  <a:gd name="T17" fmla="*/ 2 h 20"/>
                  <a:gd name="T18" fmla="*/ 8 w 61"/>
                  <a:gd name="T19" fmla="*/ 0 h 20"/>
                  <a:gd name="T20" fmla="*/ 18 w 61"/>
                  <a:gd name="T21" fmla="*/ 0 h 20"/>
                  <a:gd name="T22" fmla="*/ 28 w 61"/>
                  <a:gd name="T23" fmla="*/ 1 h 20"/>
                  <a:gd name="T24" fmla="*/ 39 w 61"/>
                  <a:gd name="T25" fmla="*/ 4 h 20"/>
                  <a:gd name="T26" fmla="*/ 49 w 61"/>
                  <a:gd name="T27" fmla="*/ 6 h 20"/>
                  <a:gd name="T28" fmla="*/ 56 w 61"/>
                  <a:gd name="T29" fmla="*/ 11 h 20"/>
                  <a:gd name="T30" fmla="*/ 61 w 61"/>
                  <a:gd name="T31" fmla="*/ 15 h 20"/>
                  <a:gd name="T32" fmla="*/ 61 w 61"/>
                  <a:gd name="T3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20">
                    <a:moveTo>
                      <a:pt x="61" y="20"/>
                    </a:moveTo>
                    <a:lnTo>
                      <a:pt x="57" y="20"/>
                    </a:lnTo>
                    <a:lnTo>
                      <a:pt x="51" y="19"/>
                    </a:lnTo>
                    <a:lnTo>
                      <a:pt x="42" y="16"/>
                    </a:lnTo>
                    <a:lnTo>
                      <a:pt x="33" y="14"/>
                    </a:lnTo>
                    <a:lnTo>
                      <a:pt x="23" y="11"/>
                    </a:lnTo>
                    <a:lnTo>
                      <a:pt x="13" y="7"/>
                    </a:lnTo>
                    <a:lnTo>
                      <a:pt x="5" y="5"/>
                    </a:lnTo>
                    <a:lnTo>
                      <a:pt x="0" y="2"/>
                    </a:lnTo>
                    <a:lnTo>
                      <a:pt x="8" y="0"/>
                    </a:lnTo>
                    <a:lnTo>
                      <a:pt x="18" y="0"/>
                    </a:lnTo>
                    <a:lnTo>
                      <a:pt x="28" y="1"/>
                    </a:lnTo>
                    <a:lnTo>
                      <a:pt x="39" y="4"/>
                    </a:lnTo>
                    <a:lnTo>
                      <a:pt x="49" y="6"/>
                    </a:lnTo>
                    <a:lnTo>
                      <a:pt x="56" y="11"/>
                    </a:lnTo>
                    <a:lnTo>
                      <a:pt x="61" y="15"/>
                    </a:lnTo>
                    <a:lnTo>
                      <a:pt x="61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6" name="Freeform 34"/>
              <p:cNvSpPr>
                <a:spLocks/>
              </p:cNvSpPr>
              <p:nvPr/>
            </p:nvSpPr>
            <p:spPr bwMode="auto">
              <a:xfrm>
                <a:off x="508" y="54"/>
                <a:ext cx="147" cy="40"/>
              </a:xfrm>
              <a:custGeom>
                <a:avLst/>
                <a:gdLst>
                  <a:gd name="T0" fmla="*/ 3 w 293"/>
                  <a:gd name="T1" fmla="*/ 71 h 81"/>
                  <a:gd name="T2" fmla="*/ 2 w 293"/>
                  <a:gd name="T3" fmla="*/ 73 h 81"/>
                  <a:gd name="T4" fmla="*/ 1 w 293"/>
                  <a:gd name="T5" fmla="*/ 75 h 81"/>
                  <a:gd name="T6" fmla="*/ 1 w 293"/>
                  <a:gd name="T7" fmla="*/ 79 h 81"/>
                  <a:gd name="T8" fmla="*/ 0 w 293"/>
                  <a:gd name="T9" fmla="*/ 81 h 81"/>
                  <a:gd name="T10" fmla="*/ 20 w 293"/>
                  <a:gd name="T11" fmla="*/ 67 h 81"/>
                  <a:gd name="T12" fmla="*/ 42 w 293"/>
                  <a:gd name="T13" fmla="*/ 56 h 81"/>
                  <a:gd name="T14" fmla="*/ 63 w 293"/>
                  <a:gd name="T15" fmla="*/ 46 h 81"/>
                  <a:gd name="T16" fmla="*/ 84 w 293"/>
                  <a:gd name="T17" fmla="*/ 37 h 81"/>
                  <a:gd name="T18" fmla="*/ 105 w 293"/>
                  <a:gd name="T19" fmla="*/ 30 h 81"/>
                  <a:gd name="T20" fmla="*/ 124 w 293"/>
                  <a:gd name="T21" fmla="*/ 24 h 81"/>
                  <a:gd name="T22" fmla="*/ 144 w 293"/>
                  <a:gd name="T23" fmla="*/ 20 h 81"/>
                  <a:gd name="T24" fmla="*/ 162 w 293"/>
                  <a:gd name="T25" fmla="*/ 15 h 81"/>
                  <a:gd name="T26" fmla="*/ 182 w 293"/>
                  <a:gd name="T27" fmla="*/ 13 h 81"/>
                  <a:gd name="T28" fmla="*/ 199 w 293"/>
                  <a:gd name="T29" fmla="*/ 11 h 81"/>
                  <a:gd name="T30" fmla="*/ 216 w 293"/>
                  <a:gd name="T31" fmla="*/ 8 h 81"/>
                  <a:gd name="T32" fmla="*/ 234 w 293"/>
                  <a:gd name="T33" fmla="*/ 7 h 81"/>
                  <a:gd name="T34" fmla="*/ 250 w 293"/>
                  <a:gd name="T35" fmla="*/ 7 h 81"/>
                  <a:gd name="T36" fmla="*/ 265 w 293"/>
                  <a:gd name="T37" fmla="*/ 6 h 81"/>
                  <a:gd name="T38" fmla="*/ 280 w 293"/>
                  <a:gd name="T39" fmla="*/ 6 h 81"/>
                  <a:gd name="T40" fmla="*/ 293 w 293"/>
                  <a:gd name="T41" fmla="*/ 5 h 81"/>
                  <a:gd name="T42" fmla="*/ 284 w 293"/>
                  <a:gd name="T43" fmla="*/ 3 h 81"/>
                  <a:gd name="T44" fmla="*/ 272 w 293"/>
                  <a:gd name="T45" fmla="*/ 1 h 81"/>
                  <a:gd name="T46" fmla="*/ 258 w 293"/>
                  <a:gd name="T47" fmla="*/ 0 h 81"/>
                  <a:gd name="T48" fmla="*/ 240 w 293"/>
                  <a:gd name="T49" fmla="*/ 0 h 81"/>
                  <a:gd name="T50" fmla="*/ 221 w 293"/>
                  <a:gd name="T51" fmla="*/ 0 h 81"/>
                  <a:gd name="T52" fmla="*/ 201 w 293"/>
                  <a:gd name="T53" fmla="*/ 3 h 81"/>
                  <a:gd name="T54" fmla="*/ 179 w 293"/>
                  <a:gd name="T55" fmla="*/ 5 h 81"/>
                  <a:gd name="T56" fmla="*/ 158 w 293"/>
                  <a:gd name="T57" fmla="*/ 8 h 81"/>
                  <a:gd name="T58" fmla="*/ 134 w 293"/>
                  <a:gd name="T59" fmla="*/ 12 h 81"/>
                  <a:gd name="T60" fmla="*/ 113 w 293"/>
                  <a:gd name="T61" fmla="*/ 18 h 81"/>
                  <a:gd name="T62" fmla="*/ 91 w 293"/>
                  <a:gd name="T63" fmla="*/ 23 h 81"/>
                  <a:gd name="T64" fmla="*/ 70 w 293"/>
                  <a:gd name="T65" fmla="*/ 30 h 81"/>
                  <a:gd name="T66" fmla="*/ 50 w 293"/>
                  <a:gd name="T67" fmla="*/ 39 h 81"/>
                  <a:gd name="T68" fmla="*/ 32 w 293"/>
                  <a:gd name="T69" fmla="*/ 49 h 81"/>
                  <a:gd name="T70" fmla="*/ 17 w 293"/>
                  <a:gd name="T71" fmla="*/ 59 h 81"/>
                  <a:gd name="T72" fmla="*/ 3 w 293"/>
                  <a:gd name="T73" fmla="*/ 7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3" h="81">
                    <a:moveTo>
                      <a:pt x="3" y="71"/>
                    </a:moveTo>
                    <a:lnTo>
                      <a:pt x="2" y="73"/>
                    </a:lnTo>
                    <a:lnTo>
                      <a:pt x="1" y="75"/>
                    </a:lnTo>
                    <a:lnTo>
                      <a:pt x="1" y="79"/>
                    </a:lnTo>
                    <a:lnTo>
                      <a:pt x="0" y="81"/>
                    </a:lnTo>
                    <a:lnTo>
                      <a:pt x="20" y="67"/>
                    </a:lnTo>
                    <a:lnTo>
                      <a:pt x="42" y="56"/>
                    </a:lnTo>
                    <a:lnTo>
                      <a:pt x="63" y="46"/>
                    </a:lnTo>
                    <a:lnTo>
                      <a:pt x="84" y="37"/>
                    </a:lnTo>
                    <a:lnTo>
                      <a:pt x="105" y="30"/>
                    </a:lnTo>
                    <a:lnTo>
                      <a:pt x="124" y="24"/>
                    </a:lnTo>
                    <a:lnTo>
                      <a:pt x="144" y="20"/>
                    </a:lnTo>
                    <a:lnTo>
                      <a:pt x="162" y="15"/>
                    </a:lnTo>
                    <a:lnTo>
                      <a:pt x="182" y="13"/>
                    </a:lnTo>
                    <a:lnTo>
                      <a:pt x="199" y="11"/>
                    </a:lnTo>
                    <a:lnTo>
                      <a:pt x="216" y="8"/>
                    </a:lnTo>
                    <a:lnTo>
                      <a:pt x="234" y="7"/>
                    </a:lnTo>
                    <a:lnTo>
                      <a:pt x="250" y="7"/>
                    </a:lnTo>
                    <a:lnTo>
                      <a:pt x="265" y="6"/>
                    </a:lnTo>
                    <a:lnTo>
                      <a:pt x="280" y="6"/>
                    </a:lnTo>
                    <a:lnTo>
                      <a:pt x="293" y="5"/>
                    </a:lnTo>
                    <a:lnTo>
                      <a:pt x="284" y="3"/>
                    </a:lnTo>
                    <a:lnTo>
                      <a:pt x="272" y="1"/>
                    </a:lnTo>
                    <a:lnTo>
                      <a:pt x="258" y="0"/>
                    </a:lnTo>
                    <a:lnTo>
                      <a:pt x="240" y="0"/>
                    </a:lnTo>
                    <a:lnTo>
                      <a:pt x="221" y="0"/>
                    </a:lnTo>
                    <a:lnTo>
                      <a:pt x="201" y="3"/>
                    </a:lnTo>
                    <a:lnTo>
                      <a:pt x="179" y="5"/>
                    </a:lnTo>
                    <a:lnTo>
                      <a:pt x="158" y="8"/>
                    </a:lnTo>
                    <a:lnTo>
                      <a:pt x="134" y="12"/>
                    </a:lnTo>
                    <a:lnTo>
                      <a:pt x="113" y="18"/>
                    </a:lnTo>
                    <a:lnTo>
                      <a:pt x="91" y="23"/>
                    </a:lnTo>
                    <a:lnTo>
                      <a:pt x="70" y="30"/>
                    </a:lnTo>
                    <a:lnTo>
                      <a:pt x="50" y="39"/>
                    </a:lnTo>
                    <a:lnTo>
                      <a:pt x="32" y="49"/>
                    </a:lnTo>
                    <a:lnTo>
                      <a:pt x="17" y="59"/>
                    </a:lnTo>
                    <a:lnTo>
                      <a:pt x="3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7" name="Freeform 35"/>
              <p:cNvSpPr>
                <a:spLocks/>
              </p:cNvSpPr>
              <p:nvPr/>
            </p:nvSpPr>
            <p:spPr bwMode="auto">
              <a:xfrm>
                <a:off x="624" y="56"/>
                <a:ext cx="23" cy="21"/>
              </a:xfrm>
              <a:custGeom>
                <a:avLst/>
                <a:gdLst>
                  <a:gd name="T0" fmla="*/ 44 w 45"/>
                  <a:gd name="T1" fmla="*/ 41 h 41"/>
                  <a:gd name="T2" fmla="*/ 45 w 45"/>
                  <a:gd name="T3" fmla="*/ 39 h 41"/>
                  <a:gd name="T4" fmla="*/ 44 w 45"/>
                  <a:gd name="T5" fmla="*/ 34 h 41"/>
                  <a:gd name="T6" fmla="*/ 41 w 45"/>
                  <a:gd name="T7" fmla="*/ 28 h 41"/>
                  <a:gd name="T8" fmla="*/ 35 w 45"/>
                  <a:gd name="T9" fmla="*/ 21 h 41"/>
                  <a:gd name="T10" fmla="*/ 28 w 45"/>
                  <a:gd name="T11" fmla="*/ 14 h 41"/>
                  <a:gd name="T12" fmla="*/ 20 w 45"/>
                  <a:gd name="T13" fmla="*/ 7 h 41"/>
                  <a:gd name="T14" fmla="*/ 11 w 45"/>
                  <a:gd name="T15" fmla="*/ 2 h 41"/>
                  <a:gd name="T16" fmla="*/ 0 w 45"/>
                  <a:gd name="T17" fmla="*/ 0 h 41"/>
                  <a:gd name="T18" fmla="*/ 6 w 45"/>
                  <a:gd name="T19" fmla="*/ 4 h 41"/>
                  <a:gd name="T20" fmla="*/ 12 w 45"/>
                  <a:gd name="T21" fmla="*/ 10 h 41"/>
                  <a:gd name="T22" fmla="*/ 19 w 45"/>
                  <a:gd name="T23" fmla="*/ 17 h 41"/>
                  <a:gd name="T24" fmla="*/ 25 w 45"/>
                  <a:gd name="T25" fmla="*/ 25 h 41"/>
                  <a:gd name="T26" fmla="*/ 31 w 45"/>
                  <a:gd name="T27" fmla="*/ 32 h 41"/>
                  <a:gd name="T28" fmla="*/ 37 w 45"/>
                  <a:gd name="T29" fmla="*/ 38 h 41"/>
                  <a:gd name="T30" fmla="*/ 41 w 45"/>
                  <a:gd name="T31" fmla="*/ 41 h 41"/>
                  <a:gd name="T32" fmla="*/ 44 w 45"/>
                  <a:gd name="T3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1">
                    <a:moveTo>
                      <a:pt x="44" y="41"/>
                    </a:moveTo>
                    <a:lnTo>
                      <a:pt x="45" y="39"/>
                    </a:lnTo>
                    <a:lnTo>
                      <a:pt x="44" y="34"/>
                    </a:lnTo>
                    <a:lnTo>
                      <a:pt x="41" y="28"/>
                    </a:lnTo>
                    <a:lnTo>
                      <a:pt x="35" y="21"/>
                    </a:lnTo>
                    <a:lnTo>
                      <a:pt x="28" y="14"/>
                    </a:lnTo>
                    <a:lnTo>
                      <a:pt x="20" y="7"/>
                    </a:lnTo>
                    <a:lnTo>
                      <a:pt x="11" y="2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2" y="10"/>
                    </a:lnTo>
                    <a:lnTo>
                      <a:pt x="19" y="17"/>
                    </a:lnTo>
                    <a:lnTo>
                      <a:pt x="25" y="25"/>
                    </a:lnTo>
                    <a:lnTo>
                      <a:pt x="31" y="32"/>
                    </a:lnTo>
                    <a:lnTo>
                      <a:pt x="37" y="38"/>
                    </a:lnTo>
                    <a:lnTo>
                      <a:pt x="41" y="41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8" name="Freeform 36"/>
              <p:cNvSpPr>
                <a:spLocks/>
              </p:cNvSpPr>
              <p:nvPr/>
            </p:nvSpPr>
            <p:spPr bwMode="auto">
              <a:xfrm>
                <a:off x="597" y="56"/>
                <a:ext cx="29" cy="24"/>
              </a:xfrm>
              <a:custGeom>
                <a:avLst/>
                <a:gdLst>
                  <a:gd name="T0" fmla="*/ 58 w 59"/>
                  <a:gd name="T1" fmla="*/ 47 h 47"/>
                  <a:gd name="T2" fmla="*/ 59 w 59"/>
                  <a:gd name="T3" fmla="*/ 44 h 47"/>
                  <a:gd name="T4" fmla="*/ 57 w 59"/>
                  <a:gd name="T5" fmla="*/ 39 h 47"/>
                  <a:gd name="T6" fmla="*/ 51 w 59"/>
                  <a:gd name="T7" fmla="*/ 31 h 47"/>
                  <a:gd name="T8" fmla="*/ 43 w 59"/>
                  <a:gd name="T9" fmla="*/ 23 h 47"/>
                  <a:gd name="T10" fmla="*/ 34 w 59"/>
                  <a:gd name="T11" fmla="*/ 15 h 47"/>
                  <a:gd name="T12" fmla="*/ 22 w 59"/>
                  <a:gd name="T13" fmla="*/ 8 h 47"/>
                  <a:gd name="T14" fmla="*/ 12 w 59"/>
                  <a:gd name="T15" fmla="*/ 2 h 47"/>
                  <a:gd name="T16" fmla="*/ 0 w 59"/>
                  <a:gd name="T17" fmla="*/ 0 h 47"/>
                  <a:gd name="T18" fmla="*/ 5 w 59"/>
                  <a:gd name="T19" fmla="*/ 3 h 47"/>
                  <a:gd name="T20" fmla="*/ 12 w 59"/>
                  <a:gd name="T21" fmla="*/ 10 h 47"/>
                  <a:gd name="T22" fmla="*/ 20 w 59"/>
                  <a:gd name="T23" fmla="*/ 18 h 47"/>
                  <a:gd name="T24" fmla="*/ 29 w 59"/>
                  <a:gd name="T25" fmla="*/ 27 h 47"/>
                  <a:gd name="T26" fmla="*/ 37 w 59"/>
                  <a:gd name="T27" fmla="*/ 36 h 47"/>
                  <a:gd name="T28" fmla="*/ 46 w 59"/>
                  <a:gd name="T29" fmla="*/ 43 h 47"/>
                  <a:gd name="T30" fmla="*/ 53 w 59"/>
                  <a:gd name="T31" fmla="*/ 47 h 47"/>
                  <a:gd name="T32" fmla="*/ 58 w 59"/>
                  <a:gd name="T33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" h="47">
                    <a:moveTo>
                      <a:pt x="58" y="47"/>
                    </a:moveTo>
                    <a:lnTo>
                      <a:pt x="59" y="44"/>
                    </a:lnTo>
                    <a:lnTo>
                      <a:pt x="57" y="39"/>
                    </a:lnTo>
                    <a:lnTo>
                      <a:pt x="51" y="31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2" y="8"/>
                    </a:lnTo>
                    <a:lnTo>
                      <a:pt x="12" y="2"/>
                    </a:lnTo>
                    <a:lnTo>
                      <a:pt x="0" y="0"/>
                    </a:lnTo>
                    <a:lnTo>
                      <a:pt x="5" y="3"/>
                    </a:lnTo>
                    <a:lnTo>
                      <a:pt x="12" y="10"/>
                    </a:lnTo>
                    <a:lnTo>
                      <a:pt x="20" y="18"/>
                    </a:lnTo>
                    <a:lnTo>
                      <a:pt x="29" y="27"/>
                    </a:lnTo>
                    <a:lnTo>
                      <a:pt x="37" y="36"/>
                    </a:lnTo>
                    <a:lnTo>
                      <a:pt x="46" y="43"/>
                    </a:lnTo>
                    <a:lnTo>
                      <a:pt x="53" y="47"/>
                    </a:lnTo>
                    <a:lnTo>
                      <a:pt x="58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9" name="Freeform 37"/>
              <p:cNvSpPr>
                <a:spLocks/>
              </p:cNvSpPr>
              <p:nvPr/>
            </p:nvSpPr>
            <p:spPr bwMode="auto">
              <a:xfrm>
                <a:off x="584" y="59"/>
                <a:ext cx="26" cy="27"/>
              </a:xfrm>
              <a:custGeom>
                <a:avLst/>
                <a:gdLst>
                  <a:gd name="T0" fmla="*/ 50 w 52"/>
                  <a:gd name="T1" fmla="*/ 54 h 54"/>
                  <a:gd name="T2" fmla="*/ 52 w 52"/>
                  <a:gd name="T3" fmla="*/ 50 h 54"/>
                  <a:gd name="T4" fmla="*/ 50 w 52"/>
                  <a:gd name="T5" fmla="*/ 44 h 54"/>
                  <a:gd name="T6" fmla="*/ 45 w 52"/>
                  <a:gd name="T7" fmla="*/ 34 h 54"/>
                  <a:gd name="T8" fmla="*/ 38 w 52"/>
                  <a:gd name="T9" fmla="*/ 25 h 54"/>
                  <a:gd name="T10" fmla="*/ 30 w 52"/>
                  <a:gd name="T11" fmla="*/ 16 h 54"/>
                  <a:gd name="T12" fmla="*/ 19 w 52"/>
                  <a:gd name="T13" fmla="*/ 8 h 54"/>
                  <a:gd name="T14" fmla="*/ 10 w 52"/>
                  <a:gd name="T15" fmla="*/ 2 h 54"/>
                  <a:gd name="T16" fmla="*/ 0 w 52"/>
                  <a:gd name="T17" fmla="*/ 0 h 54"/>
                  <a:gd name="T18" fmla="*/ 3 w 52"/>
                  <a:gd name="T19" fmla="*/ 4 h 54"/>
                  <a:gd name="T20" fmla="*/ 9 w 52"/>
                  <a:gd name="T21" fmla="*/ 11 h 54"/>
                  <a:gd name="T22" fmla="*/ 16 w 52"/>
                  <a:gd name="T23" fmla="*/ 21 h 54"/>
                  <a:gd name="T24" fmla="*/ 24 w 52"/>
                  <a:gd name="T25" fmla="*/ 30 h 54"/>
                  <a:gd name="T26" fmla="*/ 32 w 52"/>
                  <a:gd name="T27" fmla="*/ 40 h 54"/>
                  <a:gd name="T28" fmla="*/ 40 w 52"/>
                  <a:gd name="T29" fmla="*/ 48 h 54"/>
                  <a:gd name="T30" fmla="*/ 47 w 52"/>
                  <a:gd name="T31" fmla="*/ 53 h 54"/>
                  <a:gd name="T32" fmla="*/ 50 w 52"/>
                  <a:gd name="T3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2" h="54">
                    <a:moveTo>
                      <a:pt x="50" y="54"/>
                    </a:moveTo>
                    <a:lnTo>
                      <a:pt x="52" y="50"/>
                    </a:lnTo>
                    <a:lnTo>
                      <a:pt x="50" y="44"/>
                    </a:lnTo>
                    <a:lnTo>
                      <a:pt x="45" y="34"/>
                    </a:lnTo>
                    <a:lnTo>
                      <a:pt x="38" y="25"/>
                    </a:lnTo>
                    <a:lnTo>
                      <a:pt x="30" y="16"/>
                    </a:lnTo>
                    <a:lnTo>
                      <a:pt x="19" y="8"/>
                    </a:lnTo>
                    <a:lnTo>
                      <a:pt x="10" y="2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9" y="11"/>
                    </a:lnTo>
                    <a:lnTo>
                      <a:pt x="16" y="21"/>
                    </a:lnTo>
                    <a:lnTo>
                      <a:pt x="24" y="30"/>
                    </a:lnTo>
                    <a:lnTo>
                      <a:pt x="32" y="40"/>
                    </a:lnTo>
                    <a:lnTo>
                      <a:pt x="40" y="48"/>
                    </a:lnTo>
                    <a:lnTo>
                      <a:pt x="47" y="53"/>
                    </a:lnTo>
                    <a:lnTo>
                      <a:pt x="50" y="5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90" name="Freeform 38"/>
              <p:cNvSpPr>
                <a:spLocks/>
              </p:cNvSpPr>
              <p:nvPr/>
            </p:nvSpPr>
            <p:spPr bwMode="auto">
              <a:xfrm>
                <a:off x="559" y="64"/>
                <a:ext cx="23" cy="25"/>
              </a:xfrm>
              <a:custGeom>
                <a:avLst/>
                <a:gdLst>
                  <a:gd name="T0" fmla="*/ 44 w 45"/>
                  <a:gd name="T1" fmla="*/ 51 h 51"/>
                  <a:gd name="T2" fmla="*/ 45 w 45"/>
                  <a:gd name="T3" fmla="*/ 47 h 51"/>
                  <a:gd name="T4" fmla="*/ 43 w 45"/>
                  <a:gd name="T5" fmla="*/ 41 h 51"/>
                  <a:gd name="T6" fmla="*/ 38 w 45"/>
                  <a:gd name="T7" fmla="*/ 33 h 51"/>
                  <a:gd name="T8" fmla="*/ 31 w 45"/>
                  <a:gd name="T9" fmla="*/ 24 h 51"/>
                  <a:gd name="T10" fmla="*/ 24 w 45"/>
                  <a:gd name="T11" fmla="*/ 15 h 51"/>
                  <a:gd name="T12" fmla="*/ 16 w 45"/>
                  <a:gd name="T13" fmla="*/ 7 h 51"/>
                  <a:gd name="T14" fmla="*/ 7 w 45"/>
                  <a:gd name="T15" fmla="*/ 2 h 51"/>
                  <a:gd name="T16" fmla="*/ 0 w 45"/>
                  <a:gd name="T17" fmla="*/ 0 h 51"/>
                  <a:gd name="T18" fmla="*/ 4 w 45"/>
                  <a:gd name="T19" fmla="*/ 5 h 51"/>
                  <a:gd name="T20" fmla="*/ 8 w 45"/>
                  <a:gd name="T21" fmla="*/ 12 h 51"/>
                  <a:gd name="T22" fmla="*/ 14 w 45"/>
                  <a:gd name="T23" fmla="*/ 21 h 51"/>
                  <a:gd name="T24" fmla="*/ 21 w 45"/>
                  <a:gd name="T25" fmla="*/ 30 h 51"/>
                  <a:gd name="T26" fmla="*/ 27 w 45"/>
                  <a:gd name="T27" fmla="*/ 39 h 51"/>
                  <a:gd name="T28" fmla="*/ 34 w 45"/>
                  <a:gd name="T29" fmla="*/ 46 h 51"/>
                  <a:gd name="T30" fmla="*/ 39 w 45"/>
                  <a:gd name="T31" fmla="*/ 51 h 51"/>
                  <a:gd name="T32" fmla="*/ 44 w 45"/>
                  <a:gd name="T3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51">
                    <a:moveTo>
                      <a:pt x="44" y="51"/>
                    </a:moveTo>
                    <a:lnTo>
                      <a:pt x="45" y="47"/>
                    </a:lnTo>
                    <a:lnTo>
                      <a:pt x="43" y="41"/>
                    </a:lnTo>
                    <a:lnTo>
                      <a:pt x="38" y="33"/>
                    </a:lnTo>
                    <a:lnTo>
                      <a:pt x="31" y="24"/>
                    </a:lnTo>
                    <a:lnTo>
                      <a:pt x="24" y="15"/>
                    </a:lnTo>
                    <a:lnTo>
                      <a:pt x="16" y="7"/>
                    </a:lnTo>
                    <a:lnTo>
                      <a:pt x="7" y="2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8" y="12"/>
                    </a:lnTo>
                    <a:lnTo>
                      <a:pt x="14" y="21"/>
                    </a:lnTo>
                    <a:lnTo>
                      <a:pt x="21" y="30"/>
                    </a:lnTo>
                    <a:lnTo>
                      <a:pt x="27" y="39"/>
                    </a:lnTo>
                    <a:lnTo>
                      <a:pt x="34" y="46"/>
                    </a:lnTo>
                    <a:lnTo>
                      <a:pt x="39" y="51"/>
                    </a:lnTo>
                    <a:lnTo>
                      <a:pt x="44" y="5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91" name="Freeform 39"/>
              <p:cNvSpPr>
                <a:spLocks/>
              </p:cNvSpPr>
              <p:nvPr/>
            </p:nvSpPr>
            <p:spPr bwMode="auto">
              <a:xfrm>
                <a:off x="549" y="68"/>
                <a:ext cx="16" cy="23"/>
              </a:xfrm>
              <a:custGeom>
                <a:avLst/>
                <a:gdLst>
                  <a:gd name="T0" fmla="*/ 29 w 32"/>
                  <a:gd name="T1" fmla="*/ 46 h 46"/>
                  <a:gd name="T2" fmla="*/ 32 w 32"/>
                  <a:gd name="T3" fmla="*/ 44 h 46"/>
                  <a:gd name="T4" fmla="*/ 32 w 32"/>
                  <a:gd name="T5" fmla="*/ 38 h 46"/>
                  <a:gd name="T6" fmla="*/ 31 w 32"/>
                  <a:gd name="T7" fmla="*/ 31 h 46"/>
                  <a:gd name="T8" fmla="*/ 27 w 32"/>
                  <a:gd name="T9" fmla="*/ 23 h 46"/>
                  <a:gd name="T10" fmla="*/ 23 w 32"/>
                  <a:gd name="T11" fmla="*/ 16 h 46"/>
                  <a:gd name="T12" fmla="*/ 17 w 32"/>
                  <a:gd name="T13" fmla="*/ 9 h 46"/>
                  <a:gd name="T14" fmla="*/ 9 w 32"/>
                  <a:gd name="T15" fmla="*/ 4 h 46"/>
                  <a:gd name="T16" fmla="*/ 0 w 32"/>
                  <a:gd name="T17" fmla="*/ 0 h 46"/>
                  <a:gd name="T18" fmla="*/ 6 w 32"/>
                  <a:gd name="T19" fmla="*/ 12 h 46"/>
                  <a:gd name="T20" fmla="*/ 14 w 32"/>
                  <a:gd name="T21" fmla="*/ 28 h 46"/>
                  <a:gd name="T22" fmla="*/ 23 w 32"/>
                  <a:gd name="T23" fmla="*/ 42 h 46"/>
                  <a:gd name="T24" fmla="*/ 29 w 32"/>
                  <a:gd name="T25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46">
                    <a:moveTo>
                      <a:pt x="29" y="46"/>
                    </a:moveTo>
                    <a:lnTo>
                      <a:pt x="32" y="44"/>
                    </a:lnTo>
                    <a:lnTo>
                      <a:pt x="32" y="38"/>
                    </a:lnTo>
                    <a:lnTo>
                      <a:pt x="31" y="31"/>
                    </a:lnTo>
                    <a:lnTo>
                      <a:pt x="27" y="23"/>
                    </a:lnTo>
                    <a:lnTo>
                      <a:pt x="23" y="16"/>
                    </a:lnTo>
                    <a:lnTo>
                      <a:pt x="17" y="9"/>
                    </a:lnTo>
                    <a:lnTo>
                      <a:pt x="9" y="4"/>
                    </a:lnTo>
                    <a:lnTo>
                      <a:pt x="0" y="0"/>
                    </a:lnTo>
                    <a:lnTo>
                      <a:pt x="6" y="12"/>
                    </a:lnTo>
                    <a:lnTo>
                      <a:pt x="14" y="28"/>
                    </a:lnTo>
                    <a:lnTo>
                      <a:pt x="23" y="42"/>
                    </a:lnTo>
                    <a:lnTo>
                      <a:pt x="29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92" name="Freeform 40"/>
              <p:cNvSpPr>
                <a:spLocks/>
              </p:cNvSpPr>
              <p:nvPr/>
            </p:nvSpPr>
            <p:spPr bwMode="auto">
              <a:xfrm>
                <a:off x="526" y="79"/>
                <a:ext cx="13" cy="17"/>
              </a:xfrm>
              <a:custGeom>
                <a:avLst/>
                <a:gdLst>
                  <a:gd name="T0" fmla="*/ 23 w 25"/>
                  <a:gd name="T1" fmla="*/ 35 h 35"/>
                  <a:gd name="T2" fmla="*/ 25 w 25"/>
                  <a:gd name="T3" fmla="*/ 28 h 35"/>
                  <a:gd name="T4" fmla="*/ 19 w 25"/>
                  <a:gd name="T5" fmla="*/ 15 h 35"/>
                  <a:gd name="T6" fmla="*/ 9 w 25"/>
                  <a:gd name="T7" fmla="*/ 5 h 35"/>
                  <a:gd name="T8" fmla="*/ 0 w 25"/>
                  <a:gd name="T9" fmla="*/ 0 h 35"/>
                  <a:gd name="T10" fmla="*/ 4 w 25"/>
                  <a:gd name="T11" fmla="*/ 8 h 35"/>
                  <a:gd name="T12" fmla="*/ 10 w 25"/>
                  <a:gd name="T13" fmla="*/ 20 h 35"/>
                  <a:gd name="T14" fmla="*/ 17 w 25"/>
                  <a:gd name="T15" fmla="*/ 30 h 35"/>
                  <a:gd name="T16" fmla="*/ 23 w 25"/>
                  <a:gd name="T1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35">
                    <a:moveTo>
                      <a:pt x="23" y="35"/>
                    </a:moveTo>
                    <a:lnTo>
                      <a:pt x="25" y="28"/>
                    </a:lnTo>
                    <a:lnTo>
                      <a:pt x="19" y="15"/>
                    </a:lnTo>
                    <a:lnTo>
                      <a:pt x="9" y="5"/>
                    </a:lnTo>
                    <a:lnTo>
                      <a:pt x="0" y="0"/>
                    </a:lnTo>
                    <a:lnTo>
                      <a:pt x="4" y="8"/>
                    </a:lnTo>
                    <a:lnTo>
                      <a:pt x="10" y="20"/>
                    </a:lnTo>
                    <a:lnTo>
                      <a:pt x="17" y="30"/>
                    </a:lnTo>
                    <a:lnTo>
                      <a:pt x="23" y="3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93" name="Freeform 41"/>
              <p:cNvSpPr>
                <a:spLocks/>
              </p:cNvSpPr>
              <p:nvPr/>
            </p:nvSpPr>
            <p:spPr bwMode="auto">
              <a:xfrm>
                <a:off x="517" y="84"/>
                <a:ext cx="9" cy="12"/>
              </a:xfrm>
              <a:custGeom>
                <a:avLst/>
                <a:gdLst>
                  <a:gd name="T0" fmla="*/ 17 w 18"/>
                  <a:gd name="T1" fmla="*/ 23 h 24"/>
                  <a:gd name="T2" fmla="*/ 18 w 18"/>
                  <a:gd name="T3" fmla="*/ 16 h 24"/>
                  <a:gd name="T4" fmla="*/ 15 w 18"/>
                  <a:gd name="T5" fmla="*/ 7 h 24"/>
                  <a:gd name="T6" fmla="*/ 9 w 18"/>
                  <a:gd name="T7" fmla="*/ 0 h 24"/>
                  <a:gd name="T8" fmla="*/ 0 w 18"/>
                  <a:gd name="T9" fmla="*/ 1 h 24"/>
                  <a:gd name="T10" fmla="*/ 7 w 18"/>
                  <a:gd name="T11" fmla="*/ 6 h 24"/>
                  <a:gd name="T12" fmla="*/ 10 w 18"/>
                  <a:gd name="T13" fmla="*/ 15 h 24"/>
                  <a:gd name="T14" fmla="*/ 14 w 18"/>
                  <a:gd name="T15" fmla="*/ 24 h 24"/>
                  <a:gd name="T16" fmla="*/ 17 w 18"/>
                  <a:gd name="T17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24">
                    <a:moveTo>
                      <a:pt x="17" y="23"/>
                    </a:moveTo>
                    <a:lnTo>
                      <a:pt x="18" y="16"/>
                    </a:lnTo>
                    <a:lnTo>
                      <a:pt x="15" y="7"/>
                    </a:lnTo>
                    <a:lnTo>
                      <a:pt x="9" y="0"/>
                    </a:lnTo>
                    <a:lnTo>
                      <a:pt x="0" y="1"/>
                    </a:lnTo>
                    <a:lnTo>
                      <a:pt x="7" y="6"/>
                    </a:lnTo>
                    <a:lnTo>
                      <a:pt x="10" y="15"/>
                    </a:lnTo>
                    <a:lnTo>
                      <a:pt x="14" y="24"/>
                    </a:lnTo>
                    <a:lnTo>
                      <a:pt x="17" y="2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94" name="Freeform 42"/>
              <p:cNvSpPr>
                <a:spLocks/>
              </p:cNvSpPr>
              <p:nvPr/>
            </p:nvSpPr>
            <p:spPr bwMode="auto">
              <a:xfrm>
                <a:off x="610" y="56"/>
                <a:ext cx="26" cy="22"/>
              </a:xfrm>
              <a:custGeom>
                <a:avLst/>
                <a:gdLst>
                  <a:gd name="T0" fmla="*/ 50 w 51"/>
                  <a:gd name="T1" fmla="*/ 45 h 45"/>
                  <a:gd name="T2" fmla="*/ 51 w 51"/>
                  <a:gd name="T3" fmla="*/ 41 h 45"/>
                  <a:gd name="T4" fmla="*/ 50 w 51"/>
                  <a:gd name="T5" fmla="*/ 37 h 45"/>
                  <a:gd name="T6" fmla="*/ 46 w 51"/>
                  <a:gd name="T7" fmla="*/ 30 h 45"/>
                  <a:gd name="T8" fmla="*/ 39 w 51"/>
                  <a:gd name="T9" fmla="*/ 22 h 45"/>
                  <a:gd name="T10" fmla="*/ 31 w 51"/>
                  <a:gd name="T11" fmla="*/ 15 h 45"/>
                  <a:gd name="T12" fmla="*/ 21 w 51"/>
                  <a:gd name="T13" fmla="*/ 8 h 45"/>
                  <a:gd name="T14" fmla="*/ 10 w 51"/>
                  <a:gd name="T15" fmla="*/ 2 h 45"/>
                  <a:gd name="T16" fmla="*/ 0 w 51"/>
                  <a:gd name="T17" fmla="*/ 0 h 45"/>
                  <a:gd name="T18" fmla="*/ 4 w 51"/>
                  <a:gd name="T19" fmla="*/ 3 h 45"/>
                  <a:gd name="T20" fmla="*/ 10 w 51"/>
                  <a:gd name="T21" fmla="*/ 9 h 45"/>
                  <a:gd name="T22" fmla="*/ 17 w 51"/>
                  <a:gd name="T23" fmla="*/ 17 h 45"/>
                  <a:gd name="T24" fmla="*/ 25 w 51"/>
                  <a:gd name="T25" fmla="*/ 25 h 45"/>
                  <a:gd name="T26" fmla="*/ 33 w 51"/>
                  <a:gd name="T27" fmla="*/ 33 h 45"/>
                  <a:gd name="T28" fmla="*/ 40 w 51"/>
                  <a:gd name="T29" fmla="*/ 40 h 45"/>
                  <a:gd name="T30" fmla="*/ 46 w 51"/>
                  <a:gd name="T31" fmla="*/ 45 h 45"/>
                  <a:gd name="T32" fmla="*/ 50 w 51"/>
                  <a:gd name="T3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1" h="45">
                    <a:moveTo>
                      <a:pt x="50" y="45"/>
                    </a:moveTo>
                    <a:lnTo>
                      <a:pt x="51" y="41"/>
                    </a:lnTo>
                    <a:lnTo>
                      <a:pt x="50" y="37"/>
                    </a:lnTo>
                    <a:lnTo>
                      <a:pt x="46" y="30"/>
                    </a:lnTo>
                    <a:lnTo>
                      <a:pt x="39" y="22"/>
                    </a:lnTo>
                    <a:lnTo>
                      <a:pt x="31" y="15"/>
                    </a:lnTo>
                    <a:lnTo>
                      <a:pt x="21" y="8"/>
                    </a:lnTo>
                    <a:lnTo>
                      <a:pt x="10" y="2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0" y="9"/>
                    </a:lnTo>
                    <a:lnTo>
                      <a:pt x="17" y="17"/>
                    </a:lnTo>
                    <a:lnTo>
                      <a:pt x="25" y="25"/>
                    </a:lnTo>
                    <a:lnTo>
                      <a:pt x="33" y="33"/>
                    </a:lnTo>
                    <a:lnTo>
                      <a:pt x="40" y="40"/>
                    </a:lnTo>
                    <a:lnTo>
                      <a:pt x="46" y="45"/>
                    </a:lnTo>
                    <a:lnTo>
                      <a:pt x="50" y="4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95" name="Freeform 43"/>
              <p:cNvSpPr>
                <a:spLocks/>
              </p:cNvSpPr>
              <p:nvPr/>
            </p:nvSpPr>
            <p:spPr bwMode="auto">
              <a:xfrm>
                <a:off x="637" y="55"/>
                <a:ext cx="20" cy="18"/>
              </a:xfrm>
              <a:custGeom>
                <a:avLst/>
                <a:gdLst>
                  <a:gd name="T0" fmla="*/ 39 w 40"/>
                  <a:gd name="T1" fmla="*/ 35 h 35"/>
                  <a:gd name="T2" fmla="*/ 40 w 40"/>
                  <a:gd name="T3" fmla="*/ 33 h 35"/>
                  <a:gd name="T4" fmla="*/ 40 w 40"/>
                  <a:gd name="T5" fmla="*/ 30 h 35"/>
                  <a:gd name="T6" fmla="*/ 37 w 40"/>
                  <a:gd name="T7" fmla="*/ 24 h 35"/>
                  <a:gd name="T8" fmla="*/ 33 w 40"/>
                  <a:gd name="T9" fmla="*/ 18 h 35"/>
                  <a:gd name="T10" fmla="*/ 26 w 40"/>
                  <a:gd name="T11" fmla="*/ 12 h 35"/>
                  <a:gd name="T12" fmla="*/ 19 w 40"/>
                  <a:gd name="T13" fmla="*/ 6 h 35"/>
                  <a:gd name="T14" fmla="*/ 10 w 40"/>
                  <a:gd name="T15" fmla="*/ 2 h 35"/>
                  <a:gd name="T16" fmla="*/ 0 w 40"/>
                  <a:gd name="T17" fmla="*/ 0 h 35"/>
                  <a:gd name="T18" fmla="*/ 4 w 40"/>
                  <a:gd name="T19" fmla="*/ 4 h 35"/>
                  <a:gd name="T20" fmla="*/ 10 w 40"/>
                  <a:gd name="T21" fmla="*/ 10 h 35"/>
                  <a:gd name="T22" fmla="*/ 16 w 40"/>
                  <a:gd name="T23" fmla="*/ 16 h 35"/>
                  <a:gd name="T24" fmla="*/ 22 w 40"/>
                  <a:gd name="T25" fmla="*/ 23 h 35"/>
                  <a:gd name="T26" fmla="*/ 27 w 40"/>
                  <a:gd name="T27" fmla="*/ 28 h 35"/>
                  <a:gd name="T28" fmla="*/ 32 w 40"/>
                  <a:gd name="T29" fmla="*/ 33 h 35"/>
                  <a:gd name="T30" fmla="*/ 37 w 40"/>
                  <a:gd name="T31" fmla="*/ 35 h 35"/>
                  <a:gd name="T32" fmla="*/ 39 w 40"/>
                  <a:gd name="T3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35">
                    <a:moveTo>
                      <a:pt x="39" y="35"/>
                    </a:moveTo>
                    <a:lnTo>
                      <a:pt x="40" y="33"/>
                    </a:lnTo>
                    <a:lnTo>
                      <a:pt x="40" y="30"/>
                    </a:lnTo>
                    <a:lnTo>
                      <a:pt x="37" y="24"/>
                    </a:lnTo>
                    <a:lnTo>
                      <a:pt x="33" y="18"/>
                    </a:lnTo>
                    <a:lnTo>
                      <a:pt x="26" y="12"/>
                    </a:lnTo>
                    <a:lnTo>
                      <a:pt x="19" y="6"/>
                    </a:lnTo>
                    <a:lnTo>
                      <a:pt x="10" y="2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0" y="10"/>
                    </a:lnTo>
                    <a:lnTo>
                      <a:pt x="16" y="16"/>
                    </a:lnTo>
                    <a:lnTo>
                      <a:pt x="22" y="23"/>
                    </a:lnTo>
                    <a:lnTo>
                      <a:pt x="27" y="28"/>
                    </a:lnTo>
                    <a:lnTo>
                      <a:pt x="32" y="33"/>
                    </a:lnTo>
                    <a:lnTo>
                      <a:pt x="37" y="35"/>
                    </a:lnTo>
                    <a:lnTo>
                      <a:pt x="39" y="3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96" name="Freeform 44"/>
              <p:cNvSpPr>
                <a:spLocks/>
              </p:cNvSpPr>
              <p:nvPr/>
            </p:nvSpPr>
            <p:spPr bwMode="auto">
              <a:xfrm>
                <a:off x="569" y="61"/>
                <a:ext cx="23" cy="24"/>
              </a:xfrm>
              <a:custGeom>
                <a:avLst/>
                <a:gdLst>
                  <a:gd name="T0" fmla="*/ 44 w 45"/>
                  <a:gd name="T1" fmla="*/ 50 h 50"/>
                  <a:gd name="T2" fmla="*/ 45 w 45"/>
                  <a:gd name="T3" fmla="*/ 47 h 50"/>
                  <a:gd name="T4" fmla="*/ 43 w 45"/>
                  <a:gd name="T5" fmla="*/ 40 h 50"/>
                  <a:gd name="T6" fmla="*/ 38 w 45"/>
                  <a:gd name="T7" fmla="*/ 33 h 50"/>
                  <a:gd name="T8" fmla="*/ 31 w 45"/>
                  <a:gd name="T9" fmla="*/ 24 h 50"/>
                  <a:gd name="T10" fmla="*/ 24 w 45"/>
                  <a:gd name="T11" fmla="*/ 15 h 50"/>
                  <a:gd name="T12" fmla="*/ 16 w 45"/>
                  <a:gd name="T13" fmla="*/ 7 h 50"/>
                  <a:gd name="T14" fmla="*/ 7 w 45"/>
                  <a:gd name="T15" fmla="*/ 2 h 50"/>
                  <a:gd name="T16" fmla="*/ 0 w 45"/>
                  <a:gd name="T17" fmla="*/ 0 h 50"/>
                  <a:gd name="T18" fmla="*/ 3 w 45"/>
                  <a:gd name="T19" fmla="*/ 5 h 50"/>
                  <a:gd name="T20" fmla="*/ 8 w 45"/>
                  <a:gd name="T21" fmla="*/ 12 h 50"/>
                  <a:gd name="T22" fmla="*/ 14 w 45"/>
                  <a:gd name="T23" fmla="*/ 21 h 50"/>
                  <a:gd name="T24" fmla="*/ 21 w 45"/>
                  <a:gd name="T25" fmla="*/ 30 h 50"/>
                  <a:gd name="T26" fmla="*/ 26 w 45"/>
                  <a:gd name="T27" fmla="*/ 38 h 50"/>
                  <a:gd name="T28" fmla="*/ 33 w 45"/>
                  <a:gd name="T29" fmla="*/ 45 h 50"/>
                  <a:gd name="T30" fmla="*/ 39 w 45"/>
                  <a:gd name="T31" fmla="*/ 50 h 50"/>
                  <a:gd name="T32" fmla="*/ 44 w 45"/>
                  <a:gd name="T33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50">
                    <a:moveTo>
                      <a:pt x="44" y="50"/>
                    </a:moveTo>
                    <a:lnTo>
                      <a:pt x="45" y="47"/>
                    </a:lnTo>
                    <a:lnTo>
                      <a:pt x="43" y="40"/>
                    </a:lnTo>
                    <a:lnTo>
                      <a:pt x="38" y="33"/>
                    </a:lnTo>
                    <a:lnTo>
                      <a:pt x="31" y="24"/>
                    </a:lnTo>
                    <a:lnTo>
                      <a:pt x="24" y="15"/>
                    </a:lnTo>
                    <a:lnTo>
                      <a:pt x="16" y="7"/>
                    </a:lnTo>
                    <a:lnTo>
                      <a:pt x="7" y="2"/>
                    </a:lnTo>
                    <a:lnTo>
                      <a:pt x="0" y="0"/>
                    </a:lnTo>
                    <a:lnTo>
                      <a:pt x="3" y="5"/>
                    </a:lnTo>
                    <a:lnTo>
                      <a:pt x="8" y="12"/>
                    </a:lnTo>
                    <a:lnTo>
                      <a:pt x="14" y="21"/>
                    </a:lnTo>
                    <a:lnTo>
                      <a:pt x="21" y="30"/>
                    </a:lnTo>
                    <a:lnTo>
                      <a:pt x="26" y="38"/>
                    </a:lnTo>
                    <a:lnTo>
                      <a:pt x="33" y="45"/>
                    </a:lnTo>
                    <a:lnTo>
                      <a:pt x="39" y="50"/>
                    </a:lnTo>
                    <a:lnTo>
                      <a:pt x="44" y="5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97" name="Freeform 45"/>
              <p:cNvSpPr>
                <a:spLocks/>
              </p:cNvSpPr>
              <p:nvPr/>
            </p:nvSpPr>
            <p:spPr bwMode="auto">
              <a:xfrm>
                <a:off x="537" y="73"/>
                <a:ext cx="17" cy="20"/>
              </a:xfrm>
              <a:custGeom>
                <a:avLst/>
                <a:gdLst>
                  <a:gd name="T0" fmla="*/ 32 w 34"/>
                  <a:gd name="T1" fmla="*/ 42 h 42"/>
                  <a:gd name="T2" fmla="*/ 34 w 34"/>
                  <a:gd name="T3" fmla="*/ 39 h 42"/>
                  <a:gd name="T4" fmla="*/ 33 w 34"/>
                  <a:gd name="T5" fmla="*/ 34 h 42"/>
                  <a:gd name="T6" fmla="*/ 29 w 34"/>
                  <a:gd name="T7" fmla="*/ 27 h 42"/>
                  <a:gd name="T8" fmla="*/ 24 w 34"/>
                  <a:gd name="T9" fmla="*/ 19 h 42"/>
                  <a:gd name="T10" fmla="*/ 18 w 34"/>
                  <a:gd name="T11" fmla="*/ 12 h 42"/>
                  <a:gd name="T12" fmla="*/ 12 w 34"/>
                  <a:gd name="T13" fmla="*/ 6 h 42"/>
                  <a:gd name="T14" fmla="*/ 5 w 34"/>
                  <a:gd name="T15" fmla="*/ 1 h 42"/>
                  <a:gd name="T16" fmla="*/ 0 w 34"/>
                  <a:gd name="T17" fmla="*/ 0 h 42"/>
                  <a:gd name="T18" fmla="*/ 6 w 34"/>
                  <a:gd name="T19" fmla="*/ 9 h 42"/>
                  <a:gd name="T20" fmla="*/ 14 w 34"/>
                  <a:gd name="T21" fmla="*/ 23 h 42"/>
                  <a:gd name="T22" fmla="*/ 24 w 34"/>
                  <a:gd name="T23" fmla="*/ 36 h 42"/>
                  <a:gd name="T24" fmla="*/ 32 w 34"/>
                  <a:gd name="T25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42">
                    <a:moveTo>
                      <a:pt x="32" y="42"/>
                    </a:moveTo>
                    <a:lnTo>
                      <a:pt x="34" y="39"/>
                    </a:lnTo>
                    <a:lnTo>
                      <a:pt x="33" y="34"/>
                    </a:lnTo>
                    <a:lnTo>
                      <a:pt x="29" y="27"/>
                    </a:lnTo>
                    <a:lnTo>
                      <a:pt x="24" y="19"/>
                    </a:lnTo>
                    <a:lnTo>
                      <a:pt x="18" y="12"/>
                    </a:lnTo>
                    <a:lnTo>
                      <a:pt x="12" y="6"/>
                    </a:lnTo>
                    <a:lnTo>
                      <a:pt x="5" y="1"/>
                    </a:lnTo>
                    <a:lnTo>
                      <a:pt x="0" y="0"/>
                    </a:lnTo>
                    <a:lnTo>
                      <a:pt x="6" y="9"/>
                    </a:lnTo>
                    <a:lnTo>
                      <a:pt x="14" y="23"/>
                    </a:lnTo>
                    <a:lnTo>
                      <a:pt x="24" y="36"/>
                    </a:lnTo>
                    <a:lnTo>
                      <a:pt x="32" y="4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98" name="Freeform 46"/>
              <p:cNvSpPr>
                <a:spLocks/>
              </p:cNvSpPr>
              <p:nvPr/>
            </p:nvSpPr>
            <p:spPr bwMode="auto">
              <a:xfrm>
                <a:off x="647" y="53"/>
                <a:ext cx="22" cy="3"/>
              </a:xfrm>
              <a:custGeom>
                <a:avLst/>
                <a:gdLst>
                  <a:gd name="T0" fmla="*/ 0 w 45"/>
                  <a:gd name="T1" fmla="*/ 6 h 7"/>
                  <a:gd name="T2" fmla="*/ 4 w 45"/>
                  <a:gd name="T3" fmla="*/ 6 h 7"/>
                  <a:gd name="T4" fmla="*/ 10 w 45"/>
                  <a:gd name="T5" fmla="*/ 5 h 7"/>
                  <a:gd name="T6" fmla="*/ 16 w 45"/>
                  <a:gd name="T7" fmla="*/ 4 h 7"/>
                  <a:gd name="T8" fmla="*/ 24 w 45"/>
                  <a:gd name="T9" fmla="*/ 2 h 7"/>
                  <a:gd name="T10" fmla="*/ 33 w 45"/>
                  <a:gd name="T11" fmla="*/ 1 h 7"/>
                  <a:gd name="T12" fmla="*/ 39 w 45"/>
                  <a:gd name="T13" fmla="*/ 0 h 7"/>
                  <a:gd name="T14" fmla="*/ 44 w 45"/>
                  <a:gd name="T15" fmla="*/ 0 h 7"/>
                  <a:gd name="T16" fmla="*/ 45 w 45"/>
                  <a:gd name="T17" fmla="*/ 2 h 7"/>
                  <a:gd name="T18" fmla="*/ 44 w 45"/>
                  <a:gd name="T19" fmla="*/ 5 h 7"/>
                  <a:gd name="T20" fmla="*/ 39 w 45"/>
                  <a:gd name="T21" fmla="*/ 7 h 7"/>
                  <a:gd name="T22" fmla="*/ 34 w 45"/>
                  <a:gd name="T23" fmla="*/ 7 h 7"/>
                  <a:gd name="T24" fmla="*/ 27 w 45"/>
                  <a:gd name="T25" fmla="*/ 7 h 7"/>
                  <a:gd name="T26" fmla="*/ 19 w 45"/>
                  <a:gd name="T27" fmla="*/ 7 h 7"/>
                  <a:gd name="T28" fmla="*/ 11 w 45"/>
                  <a:gd name="T29" fmla="*/ 7 h 7"/>
                  <a:gd name="T30" fmla="*/ 5 w 45"/>
                  <a:gd name="T31" fmla="*/ 6 h 7"/>
                  <a:gd name="T32" fmla="*/ 0 w 45"/>
                  <a:gd name="T3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7">
                    <a:moveTo>
                      <a:pt x="0" y="6"/>
                    </a:moveTo>
                    <a:lnTo>
                      <a:pt x="4" y="6"/>
                    </a:lnTo>
                    <a:lnTo>
                      <a:pt x="10" y="5"/>
                    </a:lnTo>
                    <a:lnTo>
                      <a:pt x="16" y="4"/>
                    </a:lnTo>
                    <a:lnTo>
                      <a:pt x="24" y="2"/>
                    </a:lnTo>
                    <a:lnTo>
                      <a:pt x="33" y="1"/>
                    </a:lnTo>
                    <a:lnTo>
                      <a:pt x="39" y="0"/>
                    </a:lnTo>
                    <a:lnTo>
                      <a:pt x="44" y="0"/>
                    </a:lnTo>
                    <a:lnTo>
                      <a:pt x="45" y="2"/>
                    </a:lnTo>
                    <a:lnTo>
                      <a:pt x="44" y="5"/>
                    </a:lnTo>
                    <a:lnTo>
                      <a:pt x="39" y="7"/>
                    </a:lnTo>
                    <a:lnTo>
                      <a:pt x="34" y="7"/>
                    </a:lnTo>
                    <a:lnTo>
                      <a:pt x="27" y="7"/>
                    </a:lnTo>
                    <a:lnTo>
                      <a:pt x="19" y="7"/>
                    </a:lnTo>
                    <a:lnTo>
                      <a:pt x="11" y="7"/>
                    </a:lnTo>
                    <a:lnTo>
                      <a:pt x="5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99" name="Freeform 47"/>
              <p:cNvSpPr>
                <a:spLocks/>
              </p:cNvSpPr>
              <p:nvPr/>
            </p:nvSpPr>
            <p:spPr bwMode="auto">
              <a:xfrm>
                <a:off x="621" y="28"/>
                <a:ext cx="30" cy="27"/>
              </a:xfrm>
              <a:custGeom>
                <a:avLst/>
                <a:gdLst>
                  <a:gd name="T0" fmla="*/ 0 w 60"/>
                  <a:gd name="T1" fmla="*/ 55 h 55"/>
                  <a:gd name="T2" fmla="*/ 7 w 60"/>
                  <a:gd name="T3" fmla="*/ 51 h 55"/>
                  <a:gd name="T4" fmla="*/ 17 w 60"/>
                  <a:gd name="T5" fmla="*/ 44 h 55"/>
                  <a:gd name="T6" fmla="*/ 28 w 60"/>
                  <a:gd name="T7" fmla="*/ 36 h 55"/>
                  <a:gd name="T8" fmla="*/ 40 w 60"/>
                  <a:gd name="T9" fmla="*/ 27 h 55"/>
                  <a:gd name="T10" fmla="*/ 49 w 60"/>
                  <a:gd name="T11" fmla="*/ 19 h 55"/>
                  <a:gd name="T12" fmla="*/ 57 w 60"/>
                  <a:gd name="T13" fmla="*/ 11 h 55"/>
                  <a:gd name="T14" fmla="*/ 60 w 60"/>
                  <a:gd name="T15" fmla="*/ 4 h 55"/>
                  <a:gd name="T16" fmla="*/ 59 w 60"/>
                  <a:gd name="T17" fmla="*/ 0 h 55"/>
                  <a:gd name="T18" fmla="*/ 55 w 60"/>
                  <a:gd name="T19" fmla="*/ 0 h 55"/>
                  <a:gd name="T20" fmla="*/ 48 w 60"/>
                  <a:gd name="T21" fmla="*/ 5 h 55"/>
                  <a:gd name="T22" fmla="*/ 40 w 60"/>
                  <a:gd name="T23" fmla="*/ 12 h 55"/>
                  <a:gd name="T24" fmla="*/ 32 w 60"/>
                  <a:gd name="T25" fmla="*/ 22 h 55"/>
                  <a:gd name="T26" fmla="*/ 22 w 60"/>
                  <a:gd name="T27" fmla="*/ 32 h 55"/>
                  <a:gd name="T28" fmla="*/ 14 w 60"/>
                  <a:gd name="T29" fmla="*/ 42 h 55"/>
                  <a:gd name="T30" fmla="*/ 6 w 60"/>
                  <a:gd name="T31" fmla="*/ 50 h 55"/>
                  <a:gd name="T32" fmla="*/ 0 w 60"/>
                  <a:gd name="T3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0" h="55">
                    <a:moveTo>
                      <a:pt x="0" y="55"/>
                    </a:moveTo>
                    <a:lnTo>
                      <a:pt x="7" y="51"/>
                    </a:lnTo>
                    <a:lnTo>
                      <a:pt x="17" y="44"/>
                    </a:lnTo>
                    <a:lnTo>
                      <a:pt x="28" y="36"/>
                    </a:lnTo>
                    <a:lnTo>
                      <a:pt x="40" y="27"/>
                    </a:lnTo>
                    <a:lnTo>
                      <a:pt x="49" y="19"/>
                    </a:lnTo>
                    <a:lnTo>
                      <a:pt x="57" y="11"/>
                    </a:lnTo>
                    <a:lnTo>
                      <a:pt x="60" y="4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48" y="5"/>
                    </a:lnTo>
                    <a:lnTo>
                      <a:pt x="40" y="12"/>
                    </a:lnTo>
                    <a:lnTo>
                      <a:pt x="32" y="22"/>
                    </a:lnTo>
                    <a:lnTo>
                      <a:pt x="22" y="32"/>
                    </a:lnTo>
                    <a:lnTo>
                      <a:pt x="14" y="42"/>
                    </a:lnTo>
                    <a:lnTo>
                      <a:pt x="6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0" name="Freeform 48"/>
              <p:cNvSpPr>
                <a:spLocks/>
              </p:cNvSpPr>
              <p:nvPr/>
            </p:nvSpPr>
            <p:spPr bwMode="auto">
              <a:xfrm>
                <a:off x="610" y="28"/>
                <a:ext cx="27" cy="28"/>
              </a:xfrm>
              <a:custGeom>
                <a:avLst/>
                <a:gdLst>
                  <a:gd name="T0" fmla="*/ 0 w 54"/>
                  <a:gd name="T1" fmla="*/ 57 h 57"/>
                  <a:gd name="T2" fmla="*/ 7 w 54"/>
                  <a:gd name="T3" fmla="*/ 52 h 57"/>
                  <a:gd name="T4" fmla="*/ 16 w 54"/>
                  <a:gd name="T5" fmla="*/ 44 h 57"/>
                  <a:gd name="T6" fmla="*/ 25 w 54"/>
                  <a:gd name="T7" fmla="*/ 36 h 57"/>
                  <a:gd name="T8" fmla="*/ 35 w 54"/>
                  <a:gd name="T9" fmla="*/ 26 h 57"/>
                  <a:gd name="T10" fmla="*/ 45 w 54"/>
                  <a:gd name="T11" fmla="*/ 17 h 57"/>
                  <a:gd name="T12" fmla="*/ 51 w 54"/>
                  <a:gd name="T13" fmla="*/ 9 h 57"/>
                  <a:gd name="T14" fmla="*/ 54 w 54"/>
                  <a:gd name="T15" fmla="*/ 3 h 57"/>
                  <a:gd name="T16" fmla="*/ 53 w 54"/>
                  <a:gd name="T17" fmla="*/ 0 h 57"/>
                  <a:gd name="T18" fmla="*/ 47 w 54"/>
                  <a:gd name="T19" fmla="*/ 3 h 57"/>
                  <a:gd name="T20" fmla="*/ 40 w 54"/>
                  <a:gd name="T21" fmla="*/ 9 h 57"/>
                  <a:gd name="T22" fmla="*/ 33 w 54"/>
                  <a:gd name="T23" fmla="*/ 17 h 57"/>
                  <a:gd name="T24" fmla="*/ 25 w 54"/>
                  <a:gd name="T25" fmla="*/ 27 h 57"/>
                  <a:gd name="T26" fmla="*/ 17 w 54"/>
                  <a:gd name="T27" fmla="*/ 36 h 57"/>
                  <a:gd name="T28" fmla="*/ 10 w 54"/>
                  <a:gd name="T29" fmla="*/ 47 h 57"/>
                  <a:gd name="T30" fmla="*/ 4 w 54"/>
                  <a:gd name="T31" fmla="*/ 54 h 57"/>
                  <a:gd name="T32" fmla="*/ 0 w 54"/>
                  <a:gd name="T3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4" h="57">
                    <a:moveTo>
                      <a:pt x="0" y="57"/>
                    </a:moveTo>
                    <a:lnTo>
                      <a:pt x="7" y="52"/>
                    </a:lnTo>
                    <a:lnTo>
                      <a:pt x="16" y="44"/>
                    </a:lnTo>
                    <a:lnTo>
                      <a:pt x="25" y="36"/>
                    </a:lnTo>
                    <a:lnTo>
                      <a:pt x="35" y="26"/>
                    </a:lnTo>
                    <a:lnTo>
                      <a:pt x="45" y="17"/>
                    </a:lnTo>
                    <a:lnTo>
                      <a:pt x="51" y="9"/>
                    </a:lnTo>
                    <a:lnTo>
                      <a:pt x="54" y="3"/>
                    </a:lnTo>
                    <a:lnTo>
                      <a:pt x="53" y="0"/>
                    </a:lnTo>
                    <a:lnTo>
                      <a:pt x="47" y="3"/>
                    </a:lnTo>
                    <a:lnTo>
                      <a:pt x="40" y="9"/>
                    </a:lnTo>
                    <a:lnTo>
                      <a:pt x="33" y="17"/>
                    </a:lnTo>
                    <a:lnTo>
                      <a:pt x="25" y="27"/>
                    </a:lnTo>
                    <a:lnTo>
                      <a:pt x="17" y="36"/>
                    </a:lnTo>
                    <a:lnTo>
                      <a:pt x="10" y="47"/>
                    </a:lnTo>
                    <a:lnTo>
                      <a:pt x="4" y="54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1" name="Freeform 49"/>
              <p:cNvSpPr>
                <a:spLocks/>
              </p:cNvSpPr>
              <p:nvPr/>
            </p:nvSpPr>
            <p:spPr bwMode="auto">
              <a:xfrm>
                <a:off x="597" y="28"/>
                <a:ext cx="24" cy="30"/>
              </a:xfrm>
              <a:custGeom>
                <a:avLst/>
                <a:gdLst>
                  <a:gd name="T0" fmla="*/ 0 w 47"/>
                  <a:gd name="T1" fmla="*/ 60 h 60"/>
                  <a:gd name="T2" fmla="*/ 7 w 47"/>
                  <a:gd name="T3" fmla="*/ 55 h 60"/>
                  <a:gd name="T4" fmla="*/ 16 w 47"/>
                  <a:gd name="T5" fmla="*/ 46 h 60"/>
                  <a:gd name="T6" fmla="*/ 26 w 47"/>
                  <a:gd name="T7" fmla="*/ 36 h 60"/>
                  <a:gd name="T8" fmla="*/ 34 w 47"/>
                  <a:gd name="T9" fmla="*/ 27 h 60"/>
                  <a:gd name="T10" fmla="*/ 41 w 47"/>
                  <a:gd name="T11" fmla="*/ 16 h 60"/>
                  <a:gd name="T12" fmla="*/ 46 w 47"/>
                  <a:gd name="T13" fmla="*/ 8 h 60"/>
                  <a:gd name="T14" fmla="*/ 47 w 47"/>
                  <a:gd name="T15" fmla="*/ 3 h 60"/>
                  <a:gd name="T16" fmla="*/ 46 w 47"/>
                  <a:gd name="T17" fmla="*/ 0 h 60"/>
                  <a:gd name="T18" fmla="*/ 42 w 47"/>
                  <a:gd name="T19" fmla="*/ 3 h 60"/>
                  <a:gd name="T20" fmla="*/ 36 w 47"/>
                  <a:gd name="T21" fmla="*/ 8 h 60"/>
                  <a:gd name="T22" fmla="*/ 30 w 47"/>
                  <a:gd name="T23" fmla="*/ 16 h 60"/>
                  <a:gd name="T24" fmla="*/ 23 w 47"/>
                  <a:gd name="T25" fmla="*/ 27 h 60"/>
                  <a:gd name="T26" fmla="*/ 18 w 47"/>
                  <a:gd name="T27" fmla="*/ 38 h 60"/>
                  <a:gd name="T28" fmla="*/ 11 w 47"/>
                  <a:gd name="T29" fmla="*/ 48 h 60"/>
                  <a:gd name="T30" fmla="*/ 5 w 47"/>
                  <a:gd name="T31" fmla="*/ 56 h 60"/>
                  <a:gd name="T32" fmla="*/ 0 w 47"/>
                  <a:gd name="T33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7" h="60">
                    <a:moveTo>
                      <a:pt x="0" y="60"/>
                    </a:moveTo>
                    <a:lnTo>
                      <a:pt x="7" y="55"/>
                    </a:lnTo>
                    <a:lnTo>
                      <a:pt x="16" y="46"/>
                    </a:lnTo>
                    <a:lnTo>
                      <a:pt x="26" y="36"/>
                    </a:lnTo>
                    <a:lnTo>
                      <a:pt x="34" y="27"/>
                    </a:lnTo>
                    <a:lnTo>
                      <a:pt x="41" y="16"/>
                    </a:lnTo>
                    <a:lnTo>
                      <a:pt x="46" y="8"/>
                    </a:lnTo>
                    <a:lnTo>
                      <a:pt x="47" y="3"/>
                    </a:lnTo>
                    <a:lnTo>
                      <a:pt x="46" y="0"/>
                    </a:lnTo>
                    <a:lnTo>
                      <a:pt x="42" y="3"/>
                    </a:lnTo>
                    <a:lnTo>
                      <a:pt x="36" y="8"/>
                    </a:lnTo>
                    <a:lnTo>
                      <a:pt x="30" y="16"/>
                    </a:lnTo>
                    <a:lnTo>
                      <a:pt x="23" y="27"/>
                    </a:lnTo>
                    <a:lnTo>
                      <a:pt x="18" y="38"/>
                    </a:lnTo>
                    <a:lnTo>
                      <a:pt x="11" y="48"/>
                    </a:lnTo>
                    <a:lnTo>
                      <a:pt x="5" y="56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2" name="Freeform 50"/>
              <p:cNvSpPr>
                <a:spLocks/>
              </p:cNvSpPr>
              <p:nvPr/>
            </p:nvSpPr>
            <p:spPr bwMode="auto">
              <a:xfrm>
                <a:off x="584" y="33"/>
                <a:ext cx="18" cy="28"/>
              </a:xfrm>
              <a:custGeom>
                <a:avLst/>
                <a:gdLst>
                  <a:gd name="T0" fmla="*/ 0 w 36"/>
                  <a:gd name="T1" fmla="*/ 55 h 55"/>
                  <a:gd name="T2" fmla="*/ 6 w 36"/>
                  <a:gd name="T3" fmla="*/ 50 h 55"/>
                  <a:gd name="T4" fmla="*/ 13 w 36"/>
                  <a:gd name="T5" fmla="*/ 42 h 55"/>
                  <a:gd name="T6" fmla="*/ 19 w 36"/>
                  <a:gd name="T7" fmla="*/ 33 h 55"/>
                  <a:gd name="T8" fmla="*/ 26 w 36"/>
                  <a:gd name="T9" fmla="*/ 24 h 55"/>
                  <a:gd name="T10" fmla="*/ 32 w 36"/>
                  <a:gd name="T11" fmla="*/ 15 h 55"/>
                  <a:gd name="T12" fmla="*/ 36 w 36"/>
                  <a:gd name="T13" fmla="*/ 7 h 55"/>
                  <a:gd name="T14" fmla="*/ 36 w 36"/>
                  <a:gd name="T15" fmla="*/ 2 h 55"/>
                  <a:gd name="T16" fmla="*/ 32 w 36"/>
                  <a:gd name="T17" fmla="*/ 0 h 55"/>
                  <a:gd name="T18" fmla="*/ 22 w 36"/>
                  <a:gd name="T19" fmla="*/ 8 h 55"/>
                  <a:gd name="T20" fmla="*/ 15 w 36"/>
                  <a:gd name="T21" fmla="*/ 24 h 55"/>
                  <a:gd name="T22" fmla="*/ 7 w 36"/>
                  <a:gd name="T23" fmla="*/ 42 h 55"/>
                  <a:gd name="T24" fmla="*/ 0 w 36"/>
                  <a:gd name="T2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" h="55">
                    <a:moveTo>
                      <a:pt x="0" y="55"/>
                    </a:moveTo>
                    <a:lnTo>
                      <a:pt x="6" y="50"/>
                    </a:lnTo>
                    <a:lnTo>
                      <a:pt x="13" y="42"/>
                    </a:lnTo>
                    <a:lnTo>
                      <a:pt x="19" y="33"/>
                    </a:lnTo>
                    <a:lnTo>
                      <a:pt x="26" y="24"/>
                    </a:lnTo>
                    <a:lnTo>
                      <a:pt x="32" y="15"/>
                    </a:lnTo>
                    <a:lnTo>
                      <a:pt x="36" y="7"/>
                    </a:lnTo>
                    <a:lnTo>
                      <a:pt x="36" y="2"/>
                    </a:lnTo>
                    <a:lnTo>
                      <a:pt x="32" y="0"/>
                    </a:lnTo>
                    <a:lnTo>
                      <a:pt x="22" y="8"/>
                    </a:lnTo>
                    <a:lnTo>
                      <a:pt x="15" y="24"/>
                    </a:lnTo>
                    <a:lnTo>
                      <a:pt x="7" y="42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3" name="Freeform 51"/>
              <p:cNvSpPr>
                <a:spLocks/>
              </p:cNvSpPr>
              <p:nvPr/>
            </p:nvSpPr>
            <p:spPr bwMode="auto">
              <a:xfrm>
                <a:off x="571" y="36"/>
                <a:ext cx="16" cy="27"/>
              </a:xfrm>
              <a:custGeom>
                <a:avLst/>
                <a:gdLst>
                  <a:gd name="T0" fmla="*/ 0 w 33"/>
                  <a:gd name="T1" fmla="*/ 53 h 53"/>
                  <a:gd name="T2" fmla="*/ 5 w 33"/>
                  <a:gd name="T3" fmla="*/ 48 h 53"/>
                  <a:gd name="T4" fmla="*/ 11 w 33"/>
                  <a:gd name="T5" fmla="*/ 40 h 53"/>
                  <a:gd name="T6" fmla="*/ 16 w 33"/>
                  <a:gd name="T7" fmla="*/ 31 h 53"/>
                  <a:gd name="T8" fmla="*/ 23 w 33"/>
                  <a:gd name="T9" fmla="*/ 20 h 53"/>
                  <a:gd name="T10" fmla="*/ 28 w 33"/>
                  <a:gd name="T11" fmla="*/ 12 h 53"/>
                  <a:gd name="T12" fmla="*/ 31 w 33"/>
                  <a:gd name="T13" fmla="*/ 4 h 53"/>
                  <a:gd name="T14" fmla="*/ 33 w 33"/>
                  <a:gd name="T15" fmla="*/ 0 h 53"/>
                  <a:gd name="T16" fmla="*/ 29 w 33"/>
                  <a:gd name="T17" fmla="*/ 0 h 53"/>
                  <a:gd name="T18" fmla="*/ 19 w 33"/>
                  <a:gd name="T19" fmla="*/ 9 h 53"/>
                  <a:gd name="T20" fmla="*/ 11 w 33"/>
                  <a:gd name="T21" fmla="*/ 25 h 53"/>
                  <a:gd name="T22" fmla="*/ 5 w 33"/>
                  <a:gd name="T23" fmla="*/ 42 h 53"/>
                  <a:gd name="T24" fmla="*/ 0 w 33"/>
                  <a:gd name="T25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53">
                    <a:moveTo>
                      <a:pt x="0" y="53"/>
                    </a:moveTo>
                    <a:lnTo>
                      <a:pt x="5" y="48"/>
                    </a:lnTo>
                    <a:lnTo>
                      <a:pt x="11" y="40"/>
                    </a:lnTo>
                    <a:lnTo>
                      <a:pt x="16" y="31"/>
                    </a:lnTo>
                    <a:lnTo>
                      <a:pt x="23" y="20"/>
                    </a:lnTo>
                    <a:lnTo>
                      <a:pt x="28" y="12"/>
                    </a:lnTo>
                    <a:lnTo>
                      <a:pt x="31" y="4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19" y="9"/>
                    </a:lnTo>
                    <a:lnTo>
                      <a:pt x="11" y="25"/>
                    </a:lnTo>
                    <a:lnTo>
                      <a:pt x="5" y="42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4" name="Freeform 52"/>
              <p:cNvSpPr>
                <a:spLocks/>
              </p:cNvSpPr>
              <p:nvPr/>
            </p:nvSpPr>
            <p:spPr bwMode="auto">
              <a:xfrm>
                <a:off x="557" y="43"/>
                <a:ext cx="8" cy="23"/>
              </a:xfrm>
              <a:custGeom>
                <a:avLst/>
                <a:gdLst>
                  <a:gd name="T0" fmla="*/ 0 w 16"/>
                  <a:gd name="T1" fmla="*/ 47 h 47"/>
                  <a:gd name="T2" fmla="*/ 8 w 16"/>
                  <a:gd name="T3" fmla="*/ 34 h 47"/>
                  <a:gd name="T4" fmla="*/ 14 w 16"/>
                  <a:gd name="T5" fmla="*/ 18 h 47"/>
                  <a:gd name="T6" fmla="*/ 16 w 16"/>
                  <a:gd name="T7" fmla="*/ 5 h 47"/>
                  <a:gd name="T8" fmla="*/ 10 w 16"/>
                  <a:gd name="T9" fmla="*/ 0 h 47"/>
                  <a:gd name="T10" fmla="*/ 3 w 16"/>
                  <a:gd name="T11" fmla="*/ 7 h 47"/>
                  <a:gd name="T12" fmla="*/ 2 w 16"/>
                  <a:gd name="T13" fmla="*/ 20 h 47"/>
                  <a:gd name="T14" fmla="*/ 2 w 16"/>
                  <a:gd name="T15" fmla="*/ 35 h 47"/>
                  <a:gd name="T16" fmla="*/ 0 w 16"/>
                  <a:gd name="T17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47">
                    <a:moveTo>
                      <a:pt x="0" y="47"/>
                    </a:moveTo>
                    <a:lnTo>
                      <a:pt x="8" y="34"/>
                    </a:lnTo>
                    <a:lnTo>
                      <a:pt x="14" y="18"/>
                    </a:lnTo>
                    <a:lnTo>
                      <a:pt x="16" y="5"/>
                    </a:lnTo>
                    <a:lnTo>
                      <a:pt x="10" y="0"/>
                    </a:lnTo>
                    <a:lnTo>
                      <a:pt x="3" y="7"/>
                    </a:lnTo>
                    <a:lnTo>
                      <a:pt x="2" y="20"/>
                    </a:lnTo>
                    <a:lnTo>
                      <a:pt x="2" y="35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5" name="Freeform 53"/>
              <p:cNvSpPr>
                <a:spLocks/>
              </p:cNvSpPr>
              <p:nvPr/>
            </p:nvSpPr>
            <p:spPr bwMode="auto">
              <a:xfrm>
                <a:off x="546" y="50"/>
                <a:ext cx="4" cy="20"/>
              </a:xfrm>
              <a:custGeom>
                <a:avLst/>
                <a:gdLst>
                  <a:gd name="T0" fmla="*/ 2 w 9"/>
                  <a:gd name="T1" fmla="*/ 41 h 41"/>
                  <a:gd name="T2" fmla="*/ 6 w 9"/>
                  <a:gd name="T3" fmla="*/ 30 h 41"/>
                  <a:gd name="T4" fmla="*/ 9 w 9"/>
                  <a:gd name="T5" fmla="*/ 16 h 41"/>
                  <a:gd name="T6" fmla="*/ 9 w 9"/>
                  <a:gd name="T7" fmla="*/ 4 h 41"/>
                  <a:gd name="T8" fmla="*/ 4 w 9"/>
                  <a:gd name="T9" fmla="*/ 0 h 41"/>
                  <a:gd name="T10" fmla="*/ 0 w 9"/>
                  <a:gd name="T11" fmla="*/ 6 h 41"/>
                  <a:gd name="T12" fmla="*/ 1 w 9"/>
                  <a:gd name="T13" fmla="*/ 16 h 41"/>
                  <a:gd name="T14" fmla="*/ 2 w 9"/>
                  <a:gd name="T15" fmla="*/ 29 h 41"/>
                  <a:gd name="T16" fmla="*/ 2 w 9"/>
                  <a:gd name="T17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41">
                    <a:moveTo>
                      <a:pt x="2" y="41"/>
                    </a:moveTo>
                    <a:lnTo>
                      <a:pt x="6" y="30"/>
                    </a:lnTo>
                    <a:lnTo>
                      <a:pt x="9" y="16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1" y="16"/>
                    </a:lnTo>
                    <a:lnTo>
                      <a:pt x="2" y="29"/>
                    </a:lnTo>
                    <a:lnTo>
                      <a:pt x="2" y="4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6" name="Freeform 54"/>
              <p:cNvSpPr>
                <a:spLocks/>
              </p:cNvSpPr>
              <p:nvPr/>
            </p:nvSpPr>
            <p:spPr bwMode="auto">
              <a:xfrm>
                <a:off x="534" y="54"/>
                <a:ext cx="6" cy="19"/>
              </a:xfrm>
              <a:custGeom>
                <a:avLst/>
                <a:gdLst>
                  <a:gd name="T0" fmla="*/ 8 w 11"/>
                  <a:gd name="T1" fmla="*/ 39 h 39"/>
                  <a:gd name="T2" fmla="*/ 10 w 11"/>
                  <a:gd name="T3" fmla="*/ 30 h 39"/>
                  <a:gd name="T4" fmla="*/ 11 w 11"/>
                  <a:gd name="T5" fmla="*/ 18 h 39"/>
                  <a:gd name="T6" fmla="*/ 9 w 11"/>
                  <a:gd name="T7" fmla="*/ 5 h 39"/>
                  <a:gd name="T8" fmla="*/ 3 w 11"/>
                  <a:gd name="T9" fmla="*/ 0 h 39"/>
                  <a:gd name="T10" fmla="*/ 0 w 11"/>
                  <a:gd name="T11" fmla="*/ 5 h 39"/>
                  <a:gd name="T12" fmla="*/ 2 w 11"/>
                  <a:gd name="T13" fmla="*/ 14 h 39"/>
                  <a:gd name="T14" fmla="*/ 5 w 11"/>
                  <a:gd name="T15" fmla="*/ 27 h 39"/>
                  <a:gd name="T16" fmla="*/ 8 w 11"/>
                  <a:gd name="T1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39">
                    <a:moveTo>
                      <a:pt x="8" y="39"/>
                    </a:moveTo>
                    <a:lnTo>
                      <a:pt x="10" y="30"/>
                    </a:lnTo>
                    <a:lnTo>
                      <a:pt x="11" y="18"/>
                    </a:lnTo>
                    <a:lnTo>
                      <a:pt x="9" y="5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2" y="14"/>
                    </a:lnTo>
                    <a:lnTo>
                      <a:pt x="5" y="27"/>
                    </a:lnTo>
                    <a:lnTo>
                      <a:pt x="8" y="3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7" name="Freeform 55"/>
              <p:cNvSpPr>
                <a:spLocks/>
              </p:cNvSpPr>
              <p:nvPr/>
            </p:nvSpPr>
            <p:spPr bwMode="auto">
              <a:xfrm>
                <a:off x="525" y="61"/>
                <a:ext cx="5" cy="19"/>
              </a:xfrm>
              <a:custGeom>
                <a:avLst/>
                <a:gdLst>
                  <a:gd name="T0" fmla="*/ 1 w 12"/>
                  <a:gd name="T1" fmla="*/ 38 h 38"/>
                  <a:gd name="T2" fmla="*/ 7 w 12"/>
                  <a:gd name="T3" fmla="*/ 32 h 38"/>
                  <a:gd name="T4" fmla="*/ 12 w 12"/>
                  <a:gd name="T5" fmla="*/ 21 h 38"/>
                  <a:gd name="T6" fmla="*/ 12 w 12"/>
                  <a:gd name="T7" fmla="*/ 8 h 38"/>
                  <a:gd name="T8" fmla="*/ 6 w 12"/>
                  <a:gd name="T9" fmla="*/ 0 h 38"/>
                  <a:gd name="T10" fmla="*/ 0 w 12"/>
                  <a:gd name="T11" fmla="*/ 4 h 38"/>
                  <a:gd name="T12" fmla="*/ 0 w 12"/>
                  <a:gd name="T13" fmla="*/ 14 h 38"/>
                  <a:gd name="T14" fmla="*/ 1 w 12"/>
                  <a:gd name="T15" fmla="*/ 28 h 38"/>
                  <a:gd name="T16" fmla="*/ 1 w 12"/>
                  <a:gd name="T1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38">
                    <a:moveTo>
                      <a:pt x="1" y="38"/>
                    </a:moveTo>
                    <a:lnTo>
                      <a:pt x="7" y="32"/>
                    </a:lnTo>
                    <a:lnTo>
                      <a:pt x="12" y="21"/>
                    </a:lnTo>
                    <a:lnTo>
                      <a:pt x="12" y="8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0" y="14"/>
                    </a:lnTo>
                    <a:lnTo>
                      <a:pt x="1" y="28"/>
                    </a:lnTo>
                    <a:lnTo>
                      <a:pt x="1" y="3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8" name="Freeform 56"/>
              <p:cNvSpPr>
                <a:spLocks/>
              </p:cNvSpPr>
              <p:nvPr/>
            </p:nvSpPr>
            <p:spPr bwMode="auto">
              <a:xfrm>
                <a:off x="518" y="63"/>
                <a:ext cx="5" cy="21"/>
              </a:xfrm>
              <a:custGeom>
                <a:avLst/>
                <a:gdLst>
                  <a:gd name="T0" fmla="*/ 4 w 11"/>
                  <a:gd name="T1" fmla="*/ 42 h 42"/>
                  <a:gd name="T2" fmla="*/ 7 w 11"/>
                  <a:gd name="T3" fmla="*/ 33 h 42"/>
                  <a:gd name="T4" fmla="*/ 11 w 11"/>
                  <a:gd name="T5" fmla="*/ 20 h 42"/>
                  <a:gd name="T6" fmla="*/ 11 w 11"/>
                  <a:gd name="T7" fmla="*/ 8 h 42"/>
                  <a:gd name="T8" fmla="*/ 6 w 11"/>
                  <a:gd name="T9" fmla="*/ 0 h 42"/>
                  <a:gd name="T10" fmla="*/ 0 w 11"/>
                  <a:gd name="T11" fmla="*/ 3 h 42"/>
                  <a:gd name="T12" fmla="*/ 0 w 11"/>
                  <a:gd name="T13" fmla="*/ 16 h 42"/>
                  <a:gd name="T14" fmla="*/ 1 w 11"/>
                  <a:gd name="T15" fmla="*/ 32 h 42"/>
                  <a:gd name="T16" fmla="*/ 4 w 11"/>
                  <a:gd name="T1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42">
                    <a:moveTo>
                      <a:pt x="4" y="42"/>
                    </a:moveTo>
                    <a:lnTo>
                      <a:pt x="7" y="33"/>
                    </a:lnTo>
                    <a:lnTo>
                      <a:pt x="11" y="20"/>
                    </a:lnTo>
                    <a:lnTo>
                      <a:pt x="11" y="8"/>
                    </a:lnTo>
                    <a:lnTo>
                      <a:pt x="6" y="0"/>
                    </a:lnTo>
                    <a:lnTo>
                      <a:pt x="0" y="3"/>
                    </a:lnTo>
                    <a:lnTo>
                      <a:pt x="0" y="16"/>
                    </a:lnTo>
                    <a:lnTo>
                      <a:pt x="1" y="32"/>
                    </a:lnTo>
                    <a:lnTo>
                      <a:pt x="4" y="4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9" name="Freeform 57"/>
              <p:cNvSpPr>
                <a:spLocks/>
              </p:cNvSpPr>
              <p:nvPr/>
            </p:nvSpPr>
            <p:spPr bwMode="auto">
              <a:xfrm>
                <a:off x="633" y="33"/>
                <a:ext cx="31" cy="22"/>
              </a:xfrm>
              <a:custGeom>
                <a:avLst/>
                <a:gdLst>
                  <a:gd name="T0" fmla="*/ 60 w 62"/>
                  <a:gd name="T1" fmla="*/ 0 h 45"/>
                  <a:gd name="T2" fmla="*/ 56 w 62"/>
                  <a:gd name="T3" fmla="*/ 1 h 45"/>
                  <a:gd name="T4" fmla="*/ 51 w 62"/>
                  <a:gd name="T5" fmla="*/ 5 h 45"/>
                  <a:gd name="T6" fmla="*/ 43 w 62"/>
                  <a:gd name="T7" fmla="*/ 12 h 45"/>
                  <a:gd name="T8" fmla="*/ 35 w 62"/>
                  <a:gd name="T9" fmla="*/ 20 h 45"/>
                  <a:gd name="T10" fmla="*/ 26 w 62"/>
                  <a:gd name="T11" fmla="*/ 29 h 45"/>
                  <a:gd name="T12" fmla="*/ 17 w 62"/>
                  <a:gd name="T13" fmla="*/ 35 h 45"/>
                  <a:gd name="T14" fmla="*/ 8 w 62"/>
                  <a:gd name="T15" fmla="*/ 41 h 45"/>
                  <a:gd name="T16" fmla="*/ 0 w 62"/>
                  <a:gd name="T17" fmla="*/ 45 h 45"/>
                  <a:gd name="T18" fmla="*/ 10 w 62"/>
                  <a:gd name="T19" fmla="*/ 41 h 45"/>
                  <a:gd name="T20" fmla="*/ 22 w 62"/>
                  <a:gd name="T21" fmla="*/ 35 h 45"/>
                  <a:gd name="T22" fmla="*/ 33 w 62"/>
                  <a:gd name="T23" fmla="*/ 30 h 45"/>
                  <a:gd name="T24" fmla="*/ 43 w 62"/>
                  <a:gd name="T25" fmla="*/ 22 h 45"/>
                  <a:gd name="T26" fmla="*/ 53 w 62"/>
                  <a:gd name="T27" fmla="*/ 15 h 45"/>
                  <a:gd name="T28" fmla="*/ 60 w 62"/>
                  <a:gd name="T29" fmla="*/ 8 h 45"/>
                  <a:gd name="T30" fmla="*/ 62 w 62"/>
                  <a:gd name="T31" fmla="*/ 3 h 45"/>
                  <a:gd name="T32" fmla="*/ 60 w 62"/>
                  <a:gd name="T3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" h="45">
                    <a:moveTo>
                      <a:pt x="60" y="0"/>
                    </a:moveTo>
                    <a:lnTo>
                      <a:pt x="56" y="1"/>
                    </a:lnTo>
                    <a:lnTo>
                      <a:pt x="51" y="5"/>
                    </a:lnTo>
                    <a:lnTo>
                      <a:pt x="43" y="12"/>
                    </a:lnTo>
                    <a:lnTo>
                      <a:pt x="35" y="20"/>
                    </a:lnTo>
                    <a:lnTo>
                      <a:pt x="26" y="29"/>
                    </a:lnTo>
                    <a:lnTo>
                      <a:pt x="17" y="35"/>
                    </a:lnTo>
                    <a:lnTo>
                      <a:pt x="8" y="41"/>
                    </a:lnTo>
                    <a:lnTo>
                      <a:pt x="0" y="45"/>
                    </a:lnTo>
                    <a:lnTo>
                      <a:pt x="10" y="41"/>
                    </a:lnTo>
                    <a:lnTo>
                      <a:pt x="22" y="35"/>
                    </a:lnTo>
                    <a:lnTo>
                      <a:pt x="33" y="30"/>
                    </a:lnTo>
                    <a:lnTo>
                      <a:pt x="43" y="22"/>
                    </a:lnTo>
                    <a:lnTo>
                      <a:pt x="53" y="15"/>
                    </a:lnTo>
                    <a:lnTo>
                      <a:pt x="60" y="8"/>
                    </a:lnTo>
                    <a:lnTo>
                      <a:pt x="62" y="3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10" name="Freeform 58"/>
              <p:cNvSpPr>
                <a:spLocks/>
              </p:cNvSpPr>
              <p:nvPr/>
            </p:nvSpPr>
            <p:spPr bwMode="auto">
              <a:xfrm>
                <a:off x="647" y="42"/>
                <a:ext cx="23" cy="14"/>
              </a:xfrm>
              <a:custGeom>
                <a:avLst/>
                <a:gdLst>
                  <a:gd name="T0" fmla="*/ 0 w 46"/>
                  <a:gd name="T1" fmla="*/ 29 h 29"/>
                  <a:gd name="T2" fmla="*/ 6 w 46"/>
                  <a:gd name="T3" fmla="*/ 25 h 29"/>
                  <a:gd name="T4" fmla="*/ 14 w 46"/>
                  <a:gd name="T5" fmla="*/ 22 h 29"/>
                  <a:gd name="T6" fmla="*/ 22 w 46"/>
                  <a:gd name="T7" fmla="*/ 17 h 29"/>
                  <a:gd name="T8" fmla="*/ 30 w 46"/>
                  <a:gd name="T9" fmla="*/ 13 h 29"/>
                  <a:gd name="T10" fmla="*/ 38 w 46"/>
                  <a:gd name="T11" fmla="*/ 9 h 29"/>
                  <a:gd name="T12" fmla="*/ 44 w 46"/>
                  <a:gd name="T13" fmla="*/ 5 h 29"/>
                  <a:gd name="T14" fmla="*/ 46 w 46"/>
                  <a:gd name="T15" fmla="*/ 2 h 29"/>
                  <a:gd name="T16" fmla="*/ 46 w 46"/>
                  <a:gd name="T17" fmla="*/ 0 h 29"/>
                  <a:gd name="T18" fmla="*/ 43 w 46"/>
                  <a:gd name="T19" fmla="*/ 0 h 29"/>
                  <a:gd name="T20" fmla="*/ 37 w 46"/>
                  <a:gd name="T21" fmla="*/ 2 h 29"/>
                  <a:gd name="T22" fmla="*/ 31 w 46"/>
                  <a:gd name="T23" fmla="*/ 7 h 29"/>
                  <a:gd name="T24" fmla="*/ 23 w 46"/>
                  <a:gd name="T25" fmla="*/ 12 h 29"/>
                  <a:gd name="T26" fmla="*/ 16 w 46"/>
                  <a:gd name="T27" fmla="*/ 17 h 29"/>
                  <a:gd name="T28" fmla="*/ 10 w 46"/>
                  <a:gd name="T29" fmla="*/ 22 h 29"/>
                  <a:gd name="T30" fmla="*/ 4 w 46"/>
                  <a:gd name="T31" fmla="*/ 27 h 29"/>
                  <a:gd name="T32" fmla="*/ 0 w 46"/>
                  <a:gd name="T3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6" h="29">
                    <a:moveTo>
                      <a:pt x="0" y="29"/>
                    </a:moveTo>
                    <a:lnTo>
                      <a:pt x="6" y="25"/>
                    </a:lnTo>
                    <a:lnTo>
                      <a:pt x="14" y="22"/>
                    </a:lnTo>
                    <a:lnTo>
                      <a:pt x="22" y="17"/>
                    </a:lnTo>
                    <a:lnTo>
                      <a:pt x="30" y="13"/>
                    </a:lnTo>
                    <a:lnTo>
                      <a:pt x="38" y="9"/>
                    </a:lnTo>
                    <a:lnTo>
                      <a:pt x="44" y="5"/>
                    </a:lnTo>
                    <a:lnTo>
                      <a:pt x="46" y="2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37" y="2"/>
                    </a:lnTo>
                    <a:lnTo>
                      <a:pt x="31" y="7"/>
                    </a:lnTo>
                    <a:lnTo>
                      <a:pt x="23" y="12"/>
                    </a:lnTo>
                    <a:lnTo>
                      <a:pt x="16" y="17"/>
                    </a:lnTo>
                    <a:lnTo>
                      <a:pt x="10" y="22"/>
                    </a:lnTo>
                    <a:lnTo>
                      <a:pt x="4" y="27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11" name="Freeform 59"/>
              <p:cNvSpPr>
                <a:spLocks/>
              </p:cNvSpPr>
              <p:nvPr/>
            </p:nvSpPr>
            <p:spPr bwMode="auto">
              <a:xfrm>
                <a:off x="462" y="126"/>
                <a:ext cx="127" cy="30"/>
              </a:xfrm>
              <a:custGeom>
                <a:avLst/>
                <a:gdLst>
                  <a:gd name="T0" fmla="*/ 1 w 254"/>
                  <a:gd name="T1" fmla="*/ 11 h 60"/>
                  <a:gd name="T2" fmla="*/ 0 w 254"/>
                  <a:gd name="T3" fmla="*/ 9 h 60"/>
                  <a:gd name="T4" fmla="*/ 1 w 254"/>
                  <a:gd name="T5" fmla="*/ 6 h 60"/>
                  <a:gd name="T6" fmla="*/ 2 w 254"/>
                  <a:gd name="T7" fmla="*/ 4 h 60"/>
                  <a:gd name="T8" fmla="*/ 2 w 254"/>
                  <a:gd name="T9" fmla="*/ 0 h 60"/>
                  <a:gd name="T10" fmla="*/ 18 w 254"/>
                  <a:gd name="T11" fmla="*/ 14 h 60"/>
                  <a:gd name="T12" fmla="*/ 34 w 254"/>
                  <a:gd name="T13" fmla="*/ 25 h 60"/>
                  <a:gd name="T14" fmla="*/ 51 w 254"/>
                  <a:gd name="T15" fmla="*/ 34 h 60"/>
                  <a:gd name="T16" fmla="*/ 69 w 254"/>
                  <a:gd name="T17" fmla="*/ 41 h 60"/>
                  <a:gd name="T18" fmla="*/ 86 w 254"/>
                  <a:gd name="T19" fmla="*/ 47 h 60"/>
                  <a:gd name="T20" fmla="*/ 103 w 254"/>
                  <a:gd name="T21" fmla="*/ 50 h 60"/>
                  <a:gd name="T22" fmla="*/ 121 w 254"/>
                  <a:gd name="T23" fmla="*/ 51 h 60"/>
                  <a:gd name="T24" fmla="*/ 138 w 254"/>
                  <a:gd name="T25" fmla="*/ 52 h 60"/>
                  <a:gd name="T26" fmla="*/ 154 w 254"/>
                  <a:gd name="T27" fmla="*/ 52 h 60"/>
                  <a:gd name="T28" fmla="*/ 171 w 254"/>
                  <a:gd name="T29" fmla="*/ 51 h 60"/>
                  <a:gd name="T30" fmla="*/ 187 w 254"/>
                  <a:gd name="T31" fmla="*/ 49 h 60"/>
                  <a:gd name="T32" fmla="*/ 202 w 254"/>
                  <a:gd name="T33" fmla="*/ 47 h 60"/>
                  <a:gd name="T34" fmla="*/ 216 w 254"/>
                  <a:gd name="T35" fmla="*/ 44 h 60"/>
                  <a:gd name="T36" fmla="*/ 230 w 254"/>
                  <a:gd name="T37" fmla="*/ 42 h 60"/>
                  <a:gd name="T38" fmla="*/ 243 w 254"/>
                  <a:gd name="T39" fmla="*/ 39 h 60"/>
                  <a:gd name="T40" fmla="*/ 254 w 254"/>
                  <a:gd name="T41" fmla="*/ 36 h 60"/>
                  <a:gd name="T42" fmla="*/ 246 w 254"/>
                  <a:gd name="T43" fmla="*/ 42 h 60"/>
                  <a:gd name="T44" fmla="*/ 236 w 254"/>
                  <a:gd name="T45" fmla="*/ 47 h 60"/>
                  <a:gd name="T46" fmla="*/ 222 w 254"/>
                  <a:gd name="T47" fmla="*/ 51 h 60"/>
                  <a:gd name="T48" fmla="*/ 207 w 254"/>
                  <a:gd name="T49" fmla="*/ 55 h 60"/>
                  <a:gd name="T50" fmla="*/ 190 w 254"/>
                  <a:gd name="T51" fmla="*/ 58 h 60"/>
                  <a:gd name="T52" fmla="*/ 171 w 254"/>
                  <a:gd name="T53" fmla="*/ 59 h 60"/>
                  <a:gd name="T54" fmla="*/ 152 w 254"/>
                  <a:gd name="T55" fmla="*/ 60 h 60"/>
                  <a:gd name="T56" fmla="*/ 132 w 254"/>
                  <a:gd name="T57" fmla="*/ 59 h 60"/>
                  <a:gd name="T58" fmla="*/ 112 w 254"/>
                  <a:gd name="T59" fmla="*/ 58 h 60"/>
                  <a:gd name="T60" fmla="*/ 93 w 254"/>
                  <a:gd name="T61" fmla="*/ 56 h 60"/>
                  <a:gd name="T62" fmla="*/ 73 w 254"/>
                  <a:gd name="T63" fmla="*/ 52 h 60"/>
                  <a:gd name="T64" fmla="*/ 55 w 254"/>
                  <a:gd name="T65" fmla="*/ 47 h 60"/>
                  <a:gd name="T66" fmla="*/ 39 w 254"/>
                  <a:gd name="T67" fmla="*/ 40 h 60"/>
                  <a:gd name="T68" fmla="*/ 24 w 254"/>
                  <a:gd name="T69" fmla="*/ 32 h 60"/>
                  <a:gd name="T70" fmla="*/ 11 w 254"/>
                  <a:gd name="T71" fmla="*/ 22 h 60"/>
                  <a:gd name="T72" fmla="*/ 1 w 254"/>
                  <a:gd name="T73" fmla="*/ 1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4" h="60">
                    <a:moveTo>
                      <a:pt x="1" y="11"/>
                    </a:moveTo>
                    <a:lnTo>
                      <a:pt x="0" y="9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18" y="14"/>
                    </a:lnTo>
                    <a:lnTo>
                      <a:pt x="34" y="25"/>
                    </a:lnTo>
                    <a:lnTo>
                      <a:pt x="51" y="34"/>
                    </a:lnTo>
                    <a:lnTo>
                      <a:pt x="69" y="41"/>
                    </a:lnTo>
                    <a:lnTo>
                      <a:pt x="86" y="47"/>
                    </a:lnTo>
                    <a:lnTo>
                      <a:pt x="103" y="50"/>
                    </a:lnTo>
                    <a:lnTo>
                      <a:pt x="121" y="51"/>
                    </a:lnTo>
                    <a:lnTo>
                      <a:pt x="138" y="52"/>
                    </a:lnTo>
                    <a:lnTo>
                      <a:pt x="154" y="52"/>
                    </a:lnTo>
                    <a:lnTo>
                      <a:pt x="171" y="51"/>
                    </a:lnTo>
                    <a:lnTo>
                      <a:pt x="187" y="49"/>
                    </a:lnTo>
                    <a:lnTo>
                      <a:pt x="202" y="47"/>
                    </a:lnTo>
                    <a:lnTo>
                      <a:pt x="216" y="44"/>
                    </a:lnTo>
                    <a:lnTo>
                      <a:pt x="230" y="42"/>
                    </a:lnTo>
                    <a:lnTo>
                      <a:pt x="243" y="39"/>
                    </a:lnTo>
                    <a:lnTo>
                      <a:pt x="254" y="36"/>
                    </a:lnTo>
                    <a:lnTo>
                      <a:pt x="246" y="42"/>
                    </a:lnTo>
                    <a:lnTo>
                      <a:pt x="236" y="47"/>
                    </a:lnTo>
                    <a:lnTo>
                      <a:pt x="222" y="51"/>
                    </a:lnTo>
                    <a:lnTo>
                      <a:pt x="207" y="55"/>
                    </a:lnTo>
                    <a:lnTo>
                      <a:pt x="190" y="58"/>
                    </a:lnTo>
                    <a:lnTo>
                      <a:pt x="171" y="59"/>
                    </a:lnTo>
                    <a:lnTo>
                      <a:pt x="152" y="60"/>
                    </a:lnTo>
                    <a:lnTo>
                      <a:pt x="132" y="59"/>
                    </a:lnTo>
                    <a:lnTo>
                      <a:pt x="112" y="58"/>
                    </a:lnTo>
                    <a:lnTo>
                      <a:pt x="93" y="56"/>
                    </a:lnTo>
                    <a:lnTo>
                      <a:pt x="73" y="52"/>
                    </a:lnTo>
                    <a:lnTo>
                      <a:pt x="55" y="47"/>
                    </a:lnTo>
                    <a:lnTo>
                      <a:pt x="39" y="40"/>
                    </a:lnTo>
                    <a:lnTo>
                      <a:pt x="24" y="32"/>
                    </a:lnTo>
                    <a:lnTo>
                      <a:pt x="11" y="22"/>
                    </a:lnTo>
                    <a:lnTo>
                      <a:pt x="1" y="1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12" name="Freeform 60"/>
              <p:cNvSpPr>
                <a:spLocks/>
              </p:cNvSpPr>
              <p:nvPr/>
            </p:nvSpPr>
            <p:spPr bwMode="auto">
              <a:xfrm>
                <a:off x="569" y="125"/>
                <a:ext cx="15" cy="25"/>
              </a:xfrm>
              <a:custGeom>
                <a:avLst/>
                <a:gdLst>
                  <a:gd name="T0" fmla="*/ 0 w 31"/>
                  <a:gd name="T1" fmla="*/ 52 h 52"/>
                  <a:gd name="T2" fmla="*/ 6 w 31"/>
                  <a:gd name="T3" fmla="*/ 47 h 52"/>
                  <a:gd name="T4" fmla="*/ 12 w 31"/>
                  <a:gd name="T5" fmla="*/ 40 h 52"/>
                  <a:gd name="T6" fmla="*/ 18 w 31"/>
                  <a:gd name="T7" fmla="*/ 32 h 52"/>
                  <a:gd name="T8" fmla="*/ 24 w 31"/>
                  <a:gd name="T9" fmla="*/ 23 h 52"/>
                  <a:gd name="T10" fmla="*/ 27 w 31"/>
                  <a:gd name="T11" fmla="*/ 15 h 52"/>
                  <a:gd name="T12" fmla="*/ 30 w 31"/>
                  <a:gd name="T13" fmla="*/ 8 h 52"/>
                  <a:gd name="T14" fmla="*/ 31 w 31"/>
                  <a:gd name="T15" fmla="*/ 2 h 52"/>
                  <a:gd name="T16" fmla="*/ 30 w 31"/>
                  <a:gd name="T17" fmla="*/ 0 h 52"/>
                  <a:gd name="T18" fmla="*/ 24 w 31"/>
                  <a:gd name="T19" fmla="*/ 5 h 52"/>
                  <a:gd name="T20" fmla="*/ 18 w 31"/>
                  <a:gd name="T21" fmla="*/ 18 h 52"/>
                  <a:gd name="T22" fmla="*/ 10 w 31"/>
                  <a:gd name="T23" fmla="*/ 37 h 52"/>
                  <a:gd name="T24" fmla="*/ 0 w 31"/>
                  <a:gd name="T2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52">
                    <a:moveTo>
                      <a:pt x="0" y="52"/>
                    </a:moveTo>
                    <a:lnTo>
                      <a:pt x="6" y="47"/>
                    </a:lnTo>
                    <a:lnTo>
                      <a:pt x="12" y="40"/>
                    </a:lnTo>
                    <a:lnTo>
                      <a:pt x="18" y="32"/>
                    </a:lnTo>
                    <a:lnTo>
                      <a:pt x="24" y="23"/>
                    </a:lnTo>
                    <a:lnTo>
                      <a:pt x="27" y="15"/>
                    </a:lnTo>
                    <a:lnTo>
                      <a:pt x="30" y="8"/>
                    </a:lnTo>
                    <a:lnTo>
                      <a:pt x="31" y="2"/>
                    </a:lnTo>
                    <a:lnTo>
                      <a:pt x="30" y="0"/>
                    </a:lnTo>
                    <a:lnTo>
                      <a:pt x="24" y="5"/>
                    </a:lnTo>
                    <a:lnTo>
                      <a:pt x="18" y="18"/>
                    </a:lnTo>
                    <a:lnTo>
                      <a:pt x="10" y="37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13" name="Freeform 61"/>
              <p:cNvSpPr>
                <a:spLocks/>
              </p:cNvSpPr>
              <p:nvPr/>
            </p:nvSpPr>
            <p:spPr bwMode="auto">
              <a:xfrm>
                <a:off x="557" y="121"/>
                <a:ext cx="23" cy="32"/>
              </a:xfrm>
              <a:custGeom>
                <a:avLst/>
                <a:gdLst>
                  <a:gd name="T0" fmla="*/ 46 w 46"/>
                  <a:gd name="T1" fmla="*/ 0 h 64"/>
                  <a:gd name="T2" fmla="*/ 46 w 46"/>
                  <a:gd name="T3" fmla="*/ 4 h 64"/>
                  <a:gd name="T4" fmla="*/ 45 w 46"/>
                  <a:gd name="T5" fmla="*/ 9 h 64"/>
                  <a:gd name="T6" fmla="*/ 40 w 46"/>
                  <a:gd name="T7" fmla="*/ 19 h 64"/>
                  <a:gd name="T8" fmla="*/ 34 w 46"/>
                  <a:gd name="T9" fmla="*/ 29 h 64"/>
                  <a:gd name="T10" fmla="*/ 27 w 46"/>
                  <a:gd name="T11" fmla="*/ 40 h 64"/>
                  <a:gd name="T12" fmla="*/ 19 w 46"/>
                  <a:gd name="T13" fmla="*/ 50 h 64"/>
                  <a:gd name="T14" fmla="*/ 9 w 46"/>
                  <a:gd name="T15" fmla="*/ 58 h 64"/>
                  <a:gd name="T16" fmla="*/ 0 w 46"/>
                  <a:gd name="T17" fmla="*/ 64 h 64"/>
                  <a:gd name="T18" fmla="*/ 5 w 46"/>
                  <a:gd name="T19" fmla="*/ 57 h 64"/>
                  <a:gd name="T20" fmla="*/ 11 w 46"/>
                  <a:gd name="T21" fmla="*/ 47 h 64"/>
                  <a:gd name="T22" fmla="*/ 18 w 46"/>
                  <a:gd name="T23" fmla="*/ 37 h 64"/>
                  <a:gd name="T24" fmla="*/ 25 w 46"/>
                  <a:gd name="T25" fmla="*/ 25 h 64"/>
                  <a:gd name="T26" fmla="*/ 32 w 46"/>
                  <a:gd name="T27" fmla="*/ 15 h 64"/>
                  <a:gd name="T28" fmla="*/ 38 w 46"/>
                  <a:gd name="T29" fmla="*/ 7 h 64"/>
                  <a:gd name="T30" fmla="*/ 42 w 46"/>
                  <a:gd name="T31" fmla="*/ 1 h 64"/>
                  <a:gd name="T32" fmla="*/ 46 w 46"/>
                  <a:gd name="T3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6" h="64">
                    <a:moveTo>
                      <a:pt x="46" y="0"/>
                    </a:moveTo>
                    <a:lnTo>
                      <a:pt x="46" y="4"/>
                    </a:lnTo>
                    <a:lnTo>
                      <a:pt x="45" y="9"/>
                    </a:lnTo>
                    <a:lnTo>
                      <a:pt x="40" y="19"/>
                    </a:lnTo>
                    <a:lnTo>
                      <a:pt x="34" y="29"/>
                    </a:lnTo>
                    <a:lnTo>
                      <a:pt x="27" y="40"/>
                    </a:lnTo>
                    <a:lnTo>
                      <a:pt x="19" y="50"/>
                    </a:lnTo>
                    <a:lnTo>
                      <a:pt x="9" y="58"/>
                    </a:lnTo>
                    <a:lnTo>
                      <a:pt x="0" y="64"/>
                    </a:lnTo>
                    <a:lnTo>
                      <a:pt x="5" y="57"/>
                    </a:lnTo>
                    <a:lnTo>
                      <a:pt x="11" y="47"/>
                    </a:lnTo>
                    <a:lnTo>
                      <a:pt x="18" y="37"/>
                    </a:lnTo>
                    <a:lnTo>
                      <a:pt x="25" y="25"/>
                    </a:lnTo>
                    <a:lnTo>
                      <a:pt x="32" y="15"/>
                    </a:lnTo>
                    <a:lnTo>
                      <a:pt x="38" y="7"/>
                    </a:lnTo>
                    <a:lnTo>
                      <a:pt x="42" y="1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14" name="Freeform 62"/>
              <p:cNvSpPr>
                <a:spLocks/>
              </p:cNvSpPr>
              <p:nvPr/>
            </p:nvSpPr>
            <p:spPr bwMode="auto">
              <a:xfrm>
                <a:off x="534" y="118"/>
                <a:ext cx="30" cy="37"/>
              </a:xfrm>
              <a:custGeom>
                <a:avLst/>
                <a:gdLst>
                  <a:gd name="T0" fmla="*/ 58 w 59"/>
                  <a:gd name="T1" fmla="*/ 0 h 74"/>
                  <a:gd name="T2" fmla="*/ 59 w 59"/>
                  <a:gd name="T3" fmla="*/ 4 h 74"/>
                  <a:gd name="T4" fmla="*/ 56 w 59"/>
                  <a:gd name="T5" fmla="*/ 12 h 74"/>
                  <a:gd name="T6" fmla="*/ 50 w 59"/>
                  <a:gd name="T7" fmla="*/ 22 h 74"/>
                  <a:gd name="T8" fmla="*/ 41 w 59"/>
                  <a:gd name="T9" fmla="*/ 35 h 74"/>
                  <a:gd name="T10" fmla="*/ 32 w 59"/>
                  <a:gd name="T11" fmla="*/ 48 h 74"/>
                  <a:gd name="T12" fmla="*/ 20 w 59"/>
                  <a:gd name="T13" fmla="*/ 59 h 74"/>
                  <a:gd name="T14" fmla="*/ 10 w 59"/>
                  <a:gd name="T15" fmla="*/ 68 h 74"/>
                  <a:gd name="T16" fmla="*/ 0 w 59"/>
                  <a:gd name="T17" fmla="*/ 74 h 74"/>
                  <a:gd name="T18" fmla="*/ 4 w 59"/>
                  <a:gd name="T19" fmla="*/ 68 h 74"/>
                  <a:gd name="T20" fmla="*/ 11 w 59"/>
                  <a:gd name="T21" fmla="*/ 58 h 74"/>
                  <a:gd name="T22" fmla="*/ 19 w 59"/>
                  <a:gd name="T23" fmla="*/ 46 h 74"/>
                  <a:gd name="T24" fmla="*/ 30 w 59"/>
                  <a:gd name="T25" fmla="*/ 33 h 74"/>
                  <a:gd name="T26" fmla="*/ 39 w 59"/>
                  <a:gd name="T27" fmla="*/ 20 h 74"/>
                  <a:gd name="T28" fmla="*/ 47 w 59"/>
                  <a:gd name="T29" fmla="*/ 8 h 74"/>
                  <a:gd name="T30" fmla="*/ 54 w 59"/>
                  <a:gd name="T31" fmla="*/ 1 h 74"/>
                  <a:gd name="T32" fmla="*/ 58 w 59"/>
                  <a:gd name="T33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" h="74">
                    <a:moveTo>
                      <a:pt x="58" y="0"/>
                    </a:moveTo>
                    <a:lnTo>
                      <a:pt x="59" y="4"/>
                    </a:lnTo>
                    <a:lnTo>
                      <a:pt x="56" y="12"/>
                    </a:lnTo>
                    <a:lnTo>
                      <a:pt x="50" y="22"/>
                    </a:lnTo>
                    <a:lnTo>
                      <a:pt x="41" y="35"/>
                    </a:lnTo>
                    <a:lnTo>
                      <a:pt x="32" y="48"/>
                    </a:lnTo>
                    <a:lnTo>
                      <a:pt x="20" y="59"/>
                    </a:lnTo>
                    <a:lnTo>
                      <a:pt x="10" y="68"/>
                    </a:lnTo>
                    <a:lnTo>
                      <a:pt x="0" y="74"/>
                    </a:lnTo>
                    <a:lnTo>
                      <a:pt x="4" y="68"/>
                    </a:lnTo>
                    <a:lnTo>
                      <a:pt x="11" y="58"/>
                    </a:lnTo>
                    <a:lnTo>
                      <a:pt x="19" y="46"/>
                    </a:lnTo>
                    <a:lnTo>
                      <a:pt x="30" y="33"/>
                    </a:lnTo>
                    <a:lnTo>
                      <a:pt x="39" y="20"/>
                    </a:lnTo>
                    <a:lnTo>
                      <a:pt x="47" y="8"/>
                    </a:lnTo>
                    <a:lnTo>
                      <a:pt x="54" y="1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15" name="Freeform 63"/>
              <p:cNvSpPr>
                <a:spLocks/>
              </p:cNvSpPr>
              <p:nvPr/>
            </p:nvSpPr>
            <p:spPr bwMode="auto">
              <a:xfrm>
                <a:off x="511" y="114"/>
                <a:ext cx="27" cy="40"/>
              </a:xfrm>
              <a:custGeom>
                <a:avLst/>
                <a:gdLst>
                  <a:gd name="T0" fmla="*/ 52 w 54"/>
                  <a:gd name="T1" fmla="*/ 0 h 81"/>
                  <a:gd name="T2" fmla="*/ 54 w 54"/>
                  <a:gd name="T3" fmla="*/ 5 h 81"/>
                  <a:gd name="T4" fmla="*/ 51 w 54"/>
                  <a:gd name="T5" fmla="*/ 14 h 81"/>
                  <a:gd name="T6" fmla="*/ 46 w 54"/>
                  <a:gd name="T7" fmla="*/ 25 h 81"/>
                  <a:gd name="T8" fmla="*/ 38 w 54"/>
                  <a:gd name="T9" fmla="*/ 39 h 81"/>
                  <a:gd name="T10" fmla="*/ 28 w 54"/>
                  <a:gd name="T11" fmla="*/ 53 h 81"/>
                  <a:gd name="T12" fmla="*/ 19 w 54"/>
                  <a:gd name="T13" fmla="*/ 66 h 81"/>
                  <a:gd name="T14" fmla="*/ 9 w 54"/>
                  <a:gd name="T15" fmla="*/ 75 h 81"/>
                  <a:gd name="T16" fmla="*/ 0 w 54"/>
                  <a:gd name="T17" fmla="*/ 81 h 81"/>
                  <a:gd name="T18" fmla="*/ 3 w 54"/>
                  <a:gd name="T19" fmla="*/ 75 h 81"/>
                  <a:gd name="T20" fmla="*/ 9 w 54"/>
                  <a:gd name="T21" fmla="*/ 64 h 81"/>
                  <a:gd name="T22" fmla="*/ 17 w 54"/>
                  <a:gd name="T23" fmla="*/ 51 h 81"/>
                  <a:gd name="T24" fmla="*/ 25 w 54"/>
                  <a:gd name="T25" fmla="*/ 36 h 81"/>
                  <a:gd name="T26" fmla="*/ 34 w 54"/>
                  <a:gd name="T27" fmla="*/ 22 h 81"/>
                  <a:gd name="T28" fmla="*/ 42 w 54"/>
                  <a:gd name="T29" fmla="*/ 10 h 81"/>
                  <a:gd name="T30" fmla="*/ 48 w 54"/>
                  <a:gd name="T31" fmla="*/ 2 h 81"/>
                  <a:gd name="T32" fmla="*/ 52 w 54"/>
                  <a:gd name="T33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4" h="81">
                    <a:moveTo>
                      <a:pt x="52" y="0"/>
                    </a:moveTo>
                    <a:lnTo>
                      <a:pt x="54" y="5"/>
                    </a:lnTo>
                    <a:lnTo>
                      <a:pt x="51" y="14"/>
                    </a:lnTo>
                    <a:lnTo>
                      <a:pt x="46" y="25"/>
                    </a:lnTo>
                    <a:lnTo>
                      <a:pt x="38" y="39"/>
                    </a:lnTo>
                    <a:lnTo>
                      <a:pt x="28" y="53"/>
                    </a:lnTo>
                    <a:lnTo>
                      <a:pt x="19" y="66"/>
                    </a:lnTo>
                    <a:lnTo>
                      <a:pt x="9" y="75"/>
                    </a:lnTo>
                    <a:lnTo>
                      <a:pt x="0" y="81"/>
                    </a:lnTo>
                    <a:lnTo>
                      <a:pt x="3" y="75"/>
                    </a:lnTo>
                    <a:lnTo>
                      <a:pt x="9" y="64"/>
                    </a:lnTo>
                    <a:lnTo>
                      <a:pt x="17" y="51"/>
                    </a:lnTo>
                    <a:lnTo>
                      <a:pt x="25" y="36"/>
                    </a:lnTo>
                    <a:lnTo>
                      <a:pt x="34" y="22"/>
                    </a:lnTo>
                    <a:lnTo>
                      <a:pt x="42" y="10"/>
                    </a:lnTo>
                    <a:lnTo>
                      <a:pt x="48" y="2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16" name="Freeform 64"/>
              <p:cNvSpPr>
                <a:spLocks/>
              </p:cNvSpPr>
              <p:nvPr/>
            </p:nvSpPr>
            <p:spPr bwMode="auto">
              <a:xfrm>
                <a:off x="502" y="114"/>
                <a:ext cx="23" cy="36"/>
              </a:xfrm>
              <a:custGeom>
                <a:avLst/>
                <a:gdLst>
                  <a:gd name="T0" fmla="*/ 46 w 46"/>
                  <a:gd name="T1" fmla="*/ 0 h 73"/>
                  <a:gd name="T2" fmla="*/ 46 w 46"/>
                  <a:gd name="T3" fmla="*/ 4 h 73"/>
                  <a:gd name="T4" fmla="*/ 44 w 46"/>
                  <a:gd name="T5" fmla="*/ 12 h 73"/>
                  <a:gd name="T6" fmla="*/ 38 w 46"/>
                  <a:gd name="T7" fmla="*/ 22 h 73"/>
                  <a:gd name="T8" fmla="*/ 32 w 46"/>
                  <a:gd name="T9" fmla="*/ 35 h 73"/>
                  <a:gd name="T10" fmla="*/ 24 w 46"/>
                  <a:gd name="T11" fmla="*/ 49 h 73"/>
                  <a:gd name="T12" fmla="*/ 15 w 46"/>
                  <a:gd name="T13" fmla="*/ 60 h 73"/>
                  <a:gd name="T14" fmla="*/ 7 w 46"/>
                  <a:gd name="T15" fmla="*/ 68 h 73"/>
                  <a:gd name="T16" fmla="*/ 0 w 46"/>
                  <a:gd name="T17" fmla="*/ 73 h 73"/>
                  <a:gd name="T18" fmla="*/ 4 w 46"/>
                  <a:gd name="T19" fmla="*/ 66 h 73"/>
                  <a:gd name="T20" fmla="*/ 9 w 46"/>
                  <a:gd name="T21" fmla="*/ 55 h 73"/>
                  <a:gd name="T22" fmla="*/ 15 w 46"/>
                  <a:gd name="T23" fmla="*/ 43 h 73"/>
                  <a:gd name="T24" fmla="*/ 22 w 46"/>
                  <a:gd name="T25" fmla="*/ 29 h 73"/>
                  <a:gd name="T26" fmla="*/ 29 w 46"/>
                  <a:gd name="T27" fmla="*/ 17 h 73"/>
                  <a:gd name="T28" fmla="*/ 36 w 46"/>
                  <a:gd name="T29" fmla="*/ 7 h 73"/>
                  <a:gd name="T30" fmla="*/ 42 w 46"/>
                  <a:gd name="T31" fmla="*/ 1 h 73"/>
                  <a:gd name="T32" fmla="*/ 46 w 46"/>
                  <a:gd name="T33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6" h="73">
                    <a:moveTo>
                      <a:pt x="46" y="0"/>
                    </a:moveTo>
                    <a:lnTo>
                      <a:pt x="46" y="4"/>
                    </a:lnTo>
                    <a:lnTo>
                      <a:pt x="44" y="12"/>
                    </a:lnTo>
                    <a:lnTo>
                      <a:pt x="38" y="22"/>
                    </a:lnTo>
                    <a:lnTo>
                      <a:pt x="32" y="35"/>
                    </a:lnTo>
                    <a:lnTo>
                      <a:pt x="24" y="49"/>
                    </a:lnTo>
                    <a:lnTo>
                      <a:pt x="15" y="60"/>
                    </a:lnTo>
                    <a:lnTo>
                      <a:pt x="7" y="68"/>
                    </a:lnTo>
                    <a:lnTo>
                      <a:pt x="0" y="73"/>
                    </a:lnTo>
                    <a:lnTo>
                      <a:pt x="4" y="66"/>
                    </a:lnTo>
                    <a:lnTo>
                      <a:pt x="9" y="55"/>
                    </a:lnTo>
                    <a:lnTo>
                      <a:pt x="15" y="43"/>
                    </a:lnTo>
                    <a:lnTo>
                      <a:pt x="22" y="29"/>
                    </a:lnTo>
                    <a:lnTo>
                      <a:pt x="29" y="17"/>
                    </a:lnTo>
                    <a:lnTo>
                      <a:pt x="36" y="7"/>
                    </a:lnTo>
                    <a:lnTo>
                      <a:pt x="42" y="1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17" name="Freeform 65"/>
              <p:cNvSpPr>
                <a:spLocks/>
              </p:cNvSpPr>
              <p:nvPr/>
            </p:nvSpPr>
            <p:spPr bwMode="auto">
              <a:xfrm>
                <a:off x="483" y="115"/>
                <a:ext cx="20" cy="31"/>
              </a:xfrm>
              <a:custGeom>
                <a:avLst/>
                <a:gdLst>
                  <a:gd name="T0" fmla="*/ 38 w 39"/>
                  <a:gd name="T1" fmla="*/ 0 h 61"/>
                  <a:gd name="T2" fmla="*/ 39 w 39"/>
                  <a:gd name="T3" fmla="*/ 3 h 61"/>
                  <a:gd name="T4" fmla="*/ 38 w 39"/>
                  <a:gd name="T5" fmla="*/ 10 h 61"/>
                  <a:gd name="T6" fmla="*/ 36 w 39"/>
                  <a:gd name="T7" fmla="*/ 19 h 61"/>
                  <a:gd name="T8" fmla="*/ 31 w 39"/>
                  <a:gd name="T9" fmla="*/ 28 h 61"/>
                  <a:gd name="T10" fmla="*/ 26 w 39"/>
                  <a:gd name="T11" fmla="*/ 39 h 61"/>
                  <a:gd name="T12" fmla="*/ 18 w 39"/>
                  <a:gd name="T13" fmla="*/ 48 h 61"/>
                  <a:gd name="T14" fmla="*/ 9 w 39"/>
                  <a:gd name="T15" fmla="*/ 56 h 61"/>
                  <a:gd name="T16" fmla="*/ 0 w 39"/>
                  <a:gd name="T17" fmla="*/ 61 h 61"/>
                  <a:gd name="T18" fmla="*/ 5 w 39"/>
                  <a:gd name="T19" fmla="*/ 55 h 61"/>
                  <a:gd name="T20" fmla="*/ 9 w 39"/>
                  <a:gd name="T21" fmla="*/ 46 h 61"/>
                  <a:gd name="T22" fmla="*/ 15 w 39"/>
                  <a:gd name="T23" fmla="*/ 35 h 61"/>
                  <a:gd name="T24" fmla="*/ 21 w 39"/>
                  <a:gd name="T25" fmla="*/ 25 h 61"/>
                  <a:gd name="T26" fmla="*/ 26 w 39"/>
                  <a:gd name="T27" fmla="*/ 15 h 61"/>
                  <a:gd name="T28" fmla="*/ 31 w 39"/>
                  <a:gd name="T29" fmla="*/ 6 h 61"/>
                  <a:gd name="T30" fmla="*/ 35 w 39"/>
                  <a:gd name="T31" fmla="*/ 1 h 61"/>
                  <a:gd name="T32" fmla="*/ 38 w 39"/>
                  <a:gd name="T3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61">
                    <a:moveTo>
                      <a:pt x="38" y="0"/>
                    </a:moveTo>
                    <a:lnTo>
                      <a:pt x="39" y="3"/>
                    </a:lnTo>
                    <a:lnTo>
                      <a:pt x="38" y="10"/>
                    </a:lnTo>
                    <a:lnTo>
                      <a:pt x="36" y="19"/>
                    </a:lnTo>
                    <a:lnTo>
                      <a:pt x="31" y="28"/>
                    </a:lnTo>
                    <a:lnTo>
                      <a:pt x="26" y="39"/>
                    </a:lnTo>
                    <a:lnTo>
                      <a:pt x="18" y="48"/>
                    </a:lnTo>
                    <a:lnTo>
                      <a:pt x="9" y="56"/>
                    </a:lnTo>
                    <a:lnTo>
                      <a:pt x="0" y="61"/>
                    </a:lnTo>
                    <a:lnTo>
                      <a:pt x="5" y="55"/>
                    </a:lnTo>
                    <a:lnTo>
                      <a:pt x="9" y="46"/>
                    </a:lnTo>
                    <a:lnTo>
                      <a:pt x="15" y="35"/>
                    </a:lnTo>
                    <a:lnTo>
                      <a:pt x="21" y="25"/>
                    </a:lnTo>
                    <a:lnTo>
                      <a:pt x="26" y="15"/>
                    </a:lnTo>
                    <a:lnTo>
                      <a:pt x="31" y="6"/>
                    </a:lnTo>
                    <a:lnTo>
                      <a:pt x="35" y="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18" name="Freeform 66"/>
              <p:cNvSpPr>
                <a:spLocks/>
              </p:cNvSpPr>
              <p:nvPr/>
            </p:nvSpPr>
            <p:spPr bwMode="auto">
              <a:xfrm>
                <a:off x="467" y="112"/>
                <a:ext cx="5" cy="18"/>
              </a:xfrm>
              <a:custGeom>
                <a:avLst/>
                <a:gdLst>
                  <a:gd name="T0" fmla="*/ 6 w 10"/>
                  <a:gd name="T1" fmla="*/ 0 h 35"/>
                  <a:gd name="T2" fmla="*/ 9 w 10"/>
                  <a:gd name="T3" fmla="*/ 5 h 35"/>
                  <a:gd name="T4" fmla="*/ 10 w 10"/>
                  <a:gd name="T5" fmla="*/ 17 h 35"/>
                  <a:gd name="T6" fmla="*/ 7 w 10"/>
                  <a:gd name="T7" fmla="*/ 28 h 35"/>
                  <a:gd name="T8" fmla="*/ 0 w 10"/>
                  <a:gd name="T9" fmla="*/ 35 h 35"/>
                  <a:gd name="T10" fmla="*/ 3 w 10"/>
                  <a:gd name="T11" fmla="*/ 25 h 35"/>
                  <a:gd name="T12" fmla="*/ 3 w 10"/>
                  <a:gd name="T13" fmla="*/ 12 h 35"/>
                  <a:gd name="T14" fmla="*/ 2 w 10"/>
                  <a:gd name="T15" fmla="*/ 2 h 35"/>
                  <a:gd name="T16" fmla="*/ 6 w 10"/>
                  <a:gd name="T1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35">
                    <a:moveTo>
                      <a:pt x="6" y="0"/>
                    </a:moveTo>
                    <a:lnTo>
                      <a:pt x="9" y="5"/>
                    </a:lnTo>
                    <a:lnTo>
                      <a:pt x="10" y="17"/>
                    </a:lnTo>
                    <a:lnTo>
                      <a:pt x="7" y="28"/>
                    </a:lnTo>
                    <a:lnTo>
                      <a:pt x="0" y="35"/>
                    </a:lnTo>
                    <a:lnTo>
                      <a:pt x="3" y="25"/>
                    </a:lnTo>
                    <a:lnTo>
                      <a:pt x="3" y="12"/>
                    </a:lnTo>
                    <a:lnTo>
                      <a:pt x="2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19" name="Freeform 67"/>
              <p:cNvSpPr>
                <a:spLocks/>
              </p:cNvSpPr>
              <p:nvPr/>
            </p:nvSpPr>
            <p:spPr bwMode="auto">
              <a:xfrm>
                <a:off x="544" y="120"/>
                <a:ext cx="27" cy="34"/>
              </a:xfrm>
              <a:custGeom>
                <a:avLst/>
                <a:gdLst>
                  <a:gd name="T0" fmla="*/ 52 w 53"/>
                  <a:gd name="T1" fmla="*/ 0 h 68"/>
                  <a:gd name="T2" fmla="*/ 53 w 53"/>
                  <a:gd name="T3" fmla="*/ 3 h 68"/>
                  <a:gd name="T4" fmla="*/ 51 w 53"/>
                  <a:gd name="T5" fmla="*/ 11 h 68"/>
                  <a:gd name="T6" fmla="*/ 46 w 53"/>
                  <a:gd name="T7" fmla="*/ 21 h 68"/>
                  <a:gd name="T8" fmla="*/ 39 w 53"/>
                  <a:gd name="T9" fmla="*/ 32 h 68"/>
                  <a:gd name="T10" fmla="*/ 30 w 53"/>
                  <a:gd name="T11" fmla="*/ 43 h 68"/>
                  <a:gd name="T12" fmla="*/ 21 w 53"/>
                  <a:gd name="T13" fmla="*/ 54 h 68"/>
                  <a:gd name="T14" fmla="*/ 11 w 53"/>
                  <a:gd name="T15" fmla="*/ 62 h 68"/>
                  <a:gd name="T16" fmla="*/ 0 w 53"/>
                  <a:gd name="T17" fmla="*/ 68 h 68"/>
                  <a:gd name="T18" fmla="*/ 5 w 53"/>
                  <a:gd name="T19" fmla="*/ 62 h 68"/>
                  <a:gd name="T20" fmla="*/ 11 w 53"/>
                  <a:gd name="T21" fmla="*/ 53 h 68"/>
                  <a:gd name="T22" fmla="*/ 18 w 53"/>
                  <a:gd name="T23" fmla="*/ 41 h 68"/>
                  <a:gd name="T24" fmla="*/ 27 w 53"/>
                  <a:gd name="T25" fmla="*/ 30 h 68"/>
                  <a:gd name="T26" fmla="*/ 35 w 53"/>
                  <a:gd name="T27" fmla="*/ 18 h 68"/>
                  <a:gd name="T28" fmla="*/ 42 w 53"/>
                  <a:gd name="T29" fmla="*/ 8 h 68"/>
                  <a:gd name="T30" fmla="*/ 48 w 53"/>
                  <a:gd name="T31" fmla="*/ 1 h 68"/>
                  <a:gd name="T32" fmla="*/ 52 w 53"/>
                  <a:gd name="T3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68">
                    <a:moveTo>
                      <a:pt x="52" y="0"/>
                    </a:moveTo>
                    <a:lnTo>
                      <a:pt x="53" y="3"/>
                    </a:lnTo>
                    <a:lnTo>
                      <a:pt x="51" y="11"/>
                    </a:lnTo>
                    <a:lnTo>
                      <a:pt x="46" y="21"/>
                    </a:lnTo>
                    <a:lnTo>
                      <a:pt x="39" y="32"/>
                    </a:lnTo>
                    <a:lnTo>
                      <a:pt x="30" y="43"/>
                    </a:lnTo>
                    <a:lnTo>
                      <a:pt x="21" y="54"/>
                    </a:lnTo>
                    <a:lnTo>
                      <a:pt x="11" y="62"/>
                    </a:lnTo>
                    <a:lnTo>
                      <a:pt x="0" y="68"/>
                    </a:lnTo>
                    <a:lnTo>
                      <a:pt x="5" y="62"/>
                    </a:lnTo>
                    <a:lnTo>
                      <a:pt x="11" y="53"/>
                    </a:lnTo>
                    <a:lnTo>
                      <a:pt x="18" y="41"/>
                    </a:lnTo>
                    <a:lnTo>
                      <a:pt x="27" y="30"/>
                    </a:lnTo>
                    <a:lnTo>
                      <a:pt x="35" y="18"/>
                    </a:lnTo>
                    <a:lnTo>
                      <a:pt x="42" y="8"/>
                    </a:lnTo>
                    <a:lnTo>
                      <a:pt x="48" y="1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20" name="Freeform 68"/>
              <p:cNvSpPr>
                <a:spLocks/>
              </p:cNvSpPr>
              <p:nvPr/>
            </p:nvSpPr>
            <p:spPr bwMode="auto">
              <a:xfrm>
                <a:off x="523" y="116"/>
                <a:ext cx="26" cy="39"/>
              </a:xfrm>
              <a:custGeom>
                <a:avLst/>
                <a:gdLst>
                  <a:gd name="T0" fmla="*/ 50 w 52"/>
                  <a:gd name="T1" fmla="*/ 0 h 78"/>
                  <a:gd name="T2" fmla="*/ 52 w 52"/>
                  <a:gd name="T3" fmla="*/ 4 h 78"/>
                  <a:gd name="T4" fmla="*/ 49 w 52"/>
                  <a:gd name="T5" fmla="*/ 14 h 78"/>
                  <a:gd name="T6" fmla="*/ 45 w 52"/>
                  <a:gd name="T7" fmla="*/ 25 h 78"/>
                  <a:gd name="T8" fmla="*/ 38 w 52"/>
                  <a:gd name="T9" fmla="*/ 39 h 78"/>
                  <a:gd name="T10" fmla="*/ 28 w 52"/>
                  <a:gd name="T11" fmla="*/ 52 h 78"/>
                  <a:gd name="T12" fmla="*/ 18 w 52"/>
                  <a:gd name="T13" fmla="*/ 64 h 78"/>
                  <a:gd name="T14" fmla="*/ 9 w 52"/>
                  <a:gd name="T15" fmla="*/ 74 h 78"/>
                  <a:gd name="T16" fmla="*/ 0 w 52"/>
                  <a:gd name="T17" fmla="*/ 78 h 78"/>
                  <a:gd name="T18" fmla="*/ 3 w 52"/>
                  <a:gd name="T19" fmla="*/ 72 h 78"/>
                  <a:gd name="T20" fmla="*/ 9 w 52"/>
                  <a:gd name="T21" fmla="*/ 62 h 78"/>
                  <a:gd name="T22" fmla="*/ 16 w 52"/>
                  <a:gd name="T23" fmla="*/ 48 h 78"/>
                  <a:gd name="T24" fmla="*/ 25 w 52"/>
                  <a:gd name="T25" fmla="*/ 34 h 78"/>
                  <a:gd name="T26" fmla="*/ 33 w 52"/>
                  <a:gd name="T27" fmla="*/ 20 h 78"/>
                  <a:gd name="T28" fmla="*/ 41 w 52"/>
                  <a:gd name="T29" fmla="*/ 9 h 78"/>
                  <a:gd name="T30" fmla="*/ 47 w 52"/>
                  <a:gd name="T31" fmla="*/ 2 h 78"/>
                  <a:gd name="T32" fmla="*/ 50 w 52"/>
                  <a:gd name="T33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2" h="78">
                    <a:moveTo>
                      <a:pt x="50" y="0"/>
                    </a:moveTo>
                    <a:lnTo>
                      <a:pt x="52" y="4"/>
                    </a:lnTo>
                    <a:lnTo>
                      <a:pt x="49" y="14"/>
                    </a:lnTo>
                    <a:lnTo>
                      <a:pt x="45" y="25"/>
                    </a:lnTo>
                    <a:lnTo>
                      <a:pt x="38" y="39"/>
                    </a:lnTo>
                    <a:lnTo>
                      <a:pt x="28" y="52"/>
                    </a:lnTo>
                    <a:lnTo>
                      <a:pt x="18" y="64"/>
                    </a:lnTo>
                    <a:lnTo>
                      <a:pt x="9" y="74"/>
                    </a:lnTo>
                    <a:lnTo>
                      <a:pt x="0" y="78"/>
                    </a:lnTo>
                    <a:lnTo>
                      <a:pt x="3" y="72"/>
                    </a:lnTo>
                    <a:lnTo>
                      <a:pt x="9" y="62"/>
                    </a:lnTo>
                    <a:lnTo>
                      <a:pt x="16" y="48"/>
                    </a:lnTo>
                    <a:lnTo>
                      <a:pt x="25" y="34"/>
                    </a:lnTo>
                    <a:lnTo>
                      <a:pt x="33" y="20"/>
                    </a:lnTo>
                    <a:lnTo>
                      <a:pt x="41" y="9"/>
                    </a:lnTo>
                    <a:lnTo>
                      <a:pt x="47" y="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21" name="Freeform 69"/>
              <p:cNvSpPr>
                <a:spLocks/>
              </p:cNvSpPr>
              <p:nvPr/>
            </p:nvSpPr>
            <p:spPr bwMode="auto">
              <a:xfrm>
                <a:off x="492" y="113"/>
                <a:ext cx="19" cy="37"/>
              </a:xfrm>
              <a:custGeom>
                <a:avLst/>
                <a:gdLst>
                  <a:gd name="T0" fmla="*/ 37 w 38"/>
                  <a:gd name="T1" fmla="*/ 0 h 75"/>
                  <a:gd name="T2" fmla="*/ 38 w 38"/>
                  <a:gd name="T3" fmla="*/ 3 h 75"/>
                  <a:gd name="T4" fmla="*/ 37 w 38"/>
                  <a:gd name="T5" fmla="*/ 11 h 75"/>
                  <a:gd name="T6" fmla="*/ 34 w 38"/>
                  <a:gd name="T7" fmla="*/ 23 h 75"/>
                  <a:gd name="T8" fmla="*/ 30 w 38"/>
                  <a:gd name="T9" fmla="*/ 35 h 75"/>
                  <a:gd name="T10" fmla="*/ 24 w 38"/>
                  <a:gd name="T11" fmla="*/ 47 h 75"/>
                  <a:gd name="T12" fmla="*/ 17 w 38"/>
                  <a:gd name="T13" fmla="*/ 59 h 75"/>
                  <a:gd name="T14" fmla="*/ 9 w 38"/>
                  <a:gd name="T15" fmla="*/ 69 h 75"/>
                  <a:gd name="T16" fmla="*/ 0 w 38"/>
                  <a:gd name="T17" fmla="*/ 75 h 75"/>
                  <a:gd name="T18" fmla="*/ 3 w 38"/>
                  <a:gd name="T19" fmla="*/ 68 h 75"/>
                  <a:gd name="T20" fmla="*/ 8 w 38"/>
                  <a:gd name="T21" fmla="*/ 56 h 75"/>
                  <a:gd name="T22" fmla="*/ 12 w 38"/>
                  <a:gd name="T23" fmla="*/ 44 h 75"/>
                  <a:gd name="T24" fmla="*/ 18 w 38"/>
                  <a:gd name="T25" fmla="*/ 31 h 75"/>
                  <a:gd name="T26" fmla="*/ 24 w 38"/>
                  <a:gd name="T27" fmla="*/ 18 h 75"/>
                  <a:gd name="T28" fmla="*/ 28 w 38"/>
                  <a:gd name="T29" fmla="*/ 8 h 75"/>
                  <a:gd name="T30" fmla="*/ 33 w 38"/>
                  <a:gd name="T31" fmla="*/ 1 h 75"/>
                  <a:gd name="T32" fmla="*/ 37 w 38"/>
                  <a:gd name="T33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75">
                    <a:moveTo>
                      <a:pt x="37" y="0"/>
                    </a:moveTo>
                    <a:lnTo>
                      <a:pt x="38" y="3"/>
                    </a:lnTo>
                    <a:lnTo>
                      <a:pt x="37" y="11"/>
                    </a:lnTo>
                    <a:lnTo>
                      <a:pt x="34" y="23"/>
                    </a:lnTo>
                    <a:lnTo>
                      <a:pt x="30" y="35"/>
                    </a:lnTo>
                    <a:lnTo>
                      <a:pt x="24" y="47"/>
                    </a:lnTo>
                    <a:lnTo>
                      <a:pt x="17" y="59"/>
                    </a:lnTo>
                    <a:lnTo>
                      <a:pt x="9" y="69"/>
                    </a:lnTo>
                    <a:lnTo>
                      <a:pt x="0" y="75"/>
                    </a:lnTo>
                    <a:lnTo>
                      <a:pt x="3" y="68"/>
                    </a:lnTo>
                    <a:lnTo>
                      <a:pt x="8" y="56"/>
                    </a:lnTo>
                    <a:lnTo>
                      <a:pt x="12" y="44"/>
                    </a:lnTo>
                    <a:lnTo>
                      <a:pt x="18" y="31"/>
                    </a:lnTo>
                    <a:lnTo>
                      <a:pt x="24" y="18"/>
                    </a:lnTo>
                    <a:lnTo>
                      <a:pt x="28" y="8"/>
                    </a:lnTo>
                    <a:lnTo>
                      <a:pt x="33" y="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22" name="Freeform 70"/>
              <p:cNvSpPr>
                <a:spLocks/>
              </p:cNvSpPr>
              <p:nvPr/>
            </p:nvSpPr>
            <p:spPr bwMode="auto">
              <a:xfrm>
                <a:off x="476" y="114"/>
                <a:ext cx="20" cy="28"/>
              </a:xfrm>
              <a:custGeom>
                <a:avLst/>
                <a:gdLst>
                  <a:gd name="T0" fmla="*/ 40 w 41"/>
                  <a:gd name="T1" fmla="*/ 0 h 56"/>
                  <a:gd name="T2" fmla="*/ 41 w 41"/>
                  <a:gd name="T3" fmla="*/ 4 h 56"/>
                  <a:gd name="T4" fmla="*/ 37 w 41"/>
                  <a:gd name="T5" fmla="*/ 11 h 56"/>
                  <a:gd name="T6" fmla="*/ 33 w 41"/>
                  <a:gd name="T7" fmla="*/ 20 h 56"/>
                  <a:gd name="T8" fmla="*/ 27 w 41"/>
                  <a:gd name="T9" fmla="*/ 29 h 56"/>
                  <a:gd name="T10" fmla="*/ 19 w 41"/>
                  <a:gd name="T11" fmla="*/ 39 h 56"/>
                  <a:gd name="T12" fmla="*/ 12 w 41"/>
                  <a:gd name="T13" fmla="*/ 48 h 56"/>
                  <a:gd name="T14" fmla="*/ 5 w 41"/>
                  <a:gd name="T15" fmla="*/ 53 h 56"/>
                  <a:gd name="T16" fmla="*/ 0 w 41"/>
                  <a:gd name="T17" fmla="*/ 56 h 56"/>
                  <a:gd name="T18" fmla="*/ 4 w 41"/>
                  <a:gd name="T19" fmla="*/ 50 h 56"/>
                  <a:gd name="T20" fmla="*/ 8 w 41"/>
                  <a:gd name="T21" fmla="*/ 43 h 56"/>
                  <a:gd name="T22" fmla="*/ 14 w 41"/>
                  <a:gd name="T23" fmla="*/ 34 h 56"/>
                  <a:gd name="T24" fmla="*/ 20 w 41"/>
                  <a:gd name="T25" fmla="*/ 24 h 56"/>
                  <a:gd name="T26" fmla="*/ 26 w 41"/>
                  <a:gd name="T27" fmla="*/ 15 h 56"/>
                  <a:gd name="T28" fmla="*/ 32 w 41"/>
                  <a:gd name="T29" fmla="*/ 8 h 56"/>
                  <a:gd name="T30" fmla="*/ 36 w 41"/>
                  <a:gd name="T31" fmla="*/ 3 h 56"/>
                  <a:gd name="T32" fmla="*/ 40 w 41"/>
                  <a:gd name="T3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56">
                    <a:moveTo>
                      <a:pt x="40" y="0"/>
                    </a:moveTo>
                    <a:lnTo>
                      <a:pt x="41" y="4"/>
                    </a:lnTo>
                    <a:lnTo>
                      <a:pt x="37" y="11"/>
                    </a:lnTo>
                    <a:lnTo>
                      <a:pt x="33" y="20"/>
                    </a:lnTo>
                    <a:lnTo>
                      <a:pt x="27" y="29"/>
                    </a:lnTo>
                    <a:lnTo>
                      <a:pt x="19" y="39"/>
                    </a:lnTo>
                    <a:lnTo>
                      <a:pt x="12" y="48"/>
                    </a:lnTo>
                    <a:lnTo>
                      <a:pt x="5" y="53"/>
                    </a:lnTo>
                    <a:lnTo>
                      <a:pt x="0" y="56"/>
                    </a:lnTo>
                    <a:lnTo>
                      <a:pt x="4" y="50"/>
                    </a:lnTo>
                    <a:lnTo>
                      <a:pt x="8" y="43"/>
                    </a:lnTo>
                    <a:lnTo>
                      <a:pt x="14" y="34"/>
                    </a:lnTo>
                    <a:lnTo>
                      <a:pt x="20" y="24"/>
                    </a:lnTo>
                    <a:lnTo>
                      <a:pt x="26" y="15"/>
                    </a:lnTo>
                    <a:lnTo>
                      <a:pt x="32" y="8"/>
                    </a:lnTo>
                    <a:lnTo>
                      <a:pt x="36" y="3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23" name="Freeform 71"/>
              <p:cNvSpPr>
                <a:spLocks/>
              </p:cNvSpPr>
              <p:nvPr/>
            </p:nvSpPr>
            <p:spPr bwMode="auto">
              <a:xfrm>
                <a:off x="473" y="118"/>
                <a:ext cx="7" cy="20"/>
              </a:xfrm>
              <a:custGeom>
                <a:avLst/>
                <a:gdLst>
                  <a:gd name="T0" fmla="*/ 12 w 14"/>
                  <a:gd name="T1" fmla="*/ 0 h 41"/>
                  <a:gd name="T2" fmla="*/ 14 w 14"/>
                  <a:gd name="T3" fmla="*/ 7 h 41"/>
                  <a:gd name="T4" fmla="*/ 12 w 14"/>
                  <a:gd name="T5" fmla="*/ 21 h 41"/>
                  <a:gd name="T6" fmla="*/ 8 w 14"/>
                  <a:gd name="T7" fmla="*/ 34 h 41"/>
                  <a:gd name="T8" fmla="*/ 0 w 14"/>
                  <a:gd name="T9" fmla="*/ 41 h 41"/>
                  <a:gd name="T10" fmla="*/ 4 w 14"/>
                  <a:gd name="T11" fmla="*/ 30 h 41"/>
                  <a:gd name="T12" fmla="*/ 6 w 14"/>
                  <a:gd name="T13" fmla="*/ 15 h 41"/>
                  <a:gd name="T14" fmla="*/ 8 w 14"/>
                  <a:gd name="T15" fmla="*/ 4 h 41"/>
                  <a:gd name="T16" fmla="*/ 12 w 14"/>
                  <a:gd name="T1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12" y="0"/>
                    </a:moveTo>
                    <a:lnTo>
                      <a:pt x="14" y="7"/>
                    </a:lnTo>
                    <a:lnTo>
                      <a:pt x="12" y="21"/>
                    </a:lnTo>
                    <a:lnTo>
                      <a:pt x="8" y="34"/>
                    </a:lnTo>
                    <a:lnTo>
                      <a:pt x="0" y="41"/>
                    </a:lnTo>
                    <a:lnTo>
                      <a:pt x="4" y="30"/>
                    </a:lnTo>
                    <a:lnTo>
                      <a:pt x="6" y="15"/>
                    </a:lnTo>
                    <a:lnTo>
                      <a:pt x="8" y="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24" name="Freeform 72"/>
              <p:cNvSpPr>
                <a:spLocks/>
              </p:cNvSpPr>
              <p:nvPr/>
            </p:nvSpPr>
            <p:spPr bwMode="auto">
              <a:xfrm>
                <a:off x="579" y="131"/>
                <a:ext cx="16" cy="17"/>
              </a:xfrm>
              <a:custGeom>
                <a:avLst/>
                <a:gdLst>
                  <a:gd name="T0" fmla="*/ 0 w 33"/>
                  <a:gd name="T1" fmla="*/ 32 h 32"/>
                  <a:gd name="T2" fmla="*/ 6 w 33"/>
                  <a:gd name="T3" fmla="*/ 24 h 32"/>
                  <a:gd name="T4" fmla="*/ 14 w 33"/>
                  <a:gd name="T5" fmla="*/ 11 h 32"/>
                  <a:gd name="T6" fmla="*/ 23 w 33"/>
                  <a:gd name="T7" fmla="*/ 1 h 32"/>
                  <a:gd name="T8" fmla="*/ 31 w 33"/>
                  <a:gd name="T9" fmla="*/ 0 h 32"/>
                  <a:gd name="T10" fmla="*/ 33 w 33"/>
                  <a:gd name="T11" fmla="*/ 3 h 32"/>
                  <a:gd name="T12" fmla="*/ 31 w 33"/>
                  <a:gd name="T13" fmla="*/ 8 h 32"/>
                  <a:gd name="T14" fmla="*/ 27 w 33"/>
                  <a:gd name="T15" fmla="*/ 13 h 32"/>
                  <a:gd name="T16" fmla="*/ 21 w 33"/>
                  <a:gd name="T17" fmla="*/ 17 h 32"/>
                  <a:gd name="T18" fmla="*/ 15 w 33"/>
                  <a:gd name="T19" fmla="*/ 22 h 32"/>
                  <a:gd name="T20" fmla="*/ 10 w 33"/>
                  <a:gd name="T21" fmla="*/ 25 h 32"/>
                  <a:gd name="T22" fmla="*/ 4 w 33"/>
                  <a:gd name="T23" fmla="*/ 30 h 32"/>
                  <a:gd name="T24" fmla="*/ 0 w 33"/>
                  <a:gd name="T2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32">
                    <a:moveTo>
                      <a:pt x="0" y="32"/>
                    </a:moveTo>
                    <a:lnTo>
                      <a:pt x="6" y="24"/>
                    </a:lnTo>
                    <a:lnTo>
                      <a:pt x="14" y="11"/>
                    </a:lnTo>
                    <a:lnTo>
                      <a:pt x="23" y="1"/>
                    </a:lnTo>
                    <a:lnTo>
                      <a:pt x="31" y="0"/>
                    </a:lnTo>
                    <a:lnTo>
                      <a:pt x="33" y="3"/>
                    </a:lnTo>
                    <a:lnTo>
                      <a:pt x="31" y="8"/>
                    </a:lnTo>
                    <a:lnTo>
                      <a:pt x="27" y="13"/>
                    </a:lnTo>
                    <a:lnTo>
                      <a:pt x="21" y="17"/>
                    </a:lnTo>
                    <a:lnTo>
                      <a:pt x="15" y="22"/>
                    </a:lnTo>
                    <a:lnTo>
                      <a:pt x="10" y="25"/>
                    </a:lnTo>
                    <a:lnTo>
                      <a:pt x="4" y="3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25" name="Freeform 73"/>
              <p:cNvSpPr>
                <a:spLocks/>
              </p:cNvSpPr>
              <p:nvPr/>
            </p:nvSpPr>
            <p:spPr bwMode="auto">
              <a:xfrm>
                <a:off x="582" y="142"/>
                <a:ext cx="21" cy="5"/>
              </a:xfrm>
              <a:custGeom>
                <a:avLst/>
                <a:gdLst>
                  <a:gd name="T0" fmla="*/ 0 w 42"/>
                  <a:gd name="T1" fmla="*/ 8 h 9"/>
                  <a:gd name="T2" fmla="*/ 3 w 42"/>
                  <a:gd name="T3" fmla="*/ 8 h 9"/>
                  <a:gd name="T4" fmla="*/ 8 w 42"/>
                  <a:gd name="T5" fmla="*/ 8 h 9"/>
                  <a:gd name="T6" fmla="*/ 15 w 42"/>
                  <a:gd name="T7" fmla="*/ 8 h 9"/>
                  <a:gd name="T8" fmla="*/ 22 w 42"/>
                  <a:gd name="T9" fmla="*/ 9 h 9"/>
                  <a:gd name="T10" fmla="*/ 29 w 42"/>
                  <a:gd name="T11" fmla="*/ 9 h 9"/>
                  <a:gd name="T12" fmla="*/ 36 w 42"/>
                  <a:gd name="T13" fmla="*/ 8 h 9"/>
                  <a:gd name="T14" fmla="*/ 41 w 42"/>
                  <a:gd name="T15" fmla="*/ 6 h 9"/>
                  <a:gd name="T16" fmla="*/ 42 w 42"/>
                  <a:gd name="T17" fmla="*/ 3 h 9"/>
                  <a:gd name="T18" fmla="*/ 41 w 42"/>
                  <a:gd name="T19" fmla="*/ 1 h 9"/>
                  <a:gd name="T20" fmla="*/ 36 w 42"/>
                  <a:gd name="T21" fmla="*/ 0 h 9"/>
                  <a:gd name="T22" fmla="*/ 30 w 42"/>
                  <a:gd name="T23" fmla="*/ 0 h 9"/>
                  <a:gd name="T24" fmla="*/ 24 w 42"/>
                  <a:gd name="T25" fmla="*/ 1 h 9"/>
                  <a:gd name="T26" fmla="*/ 16 w 42"/>
                  <a:gd name="T27" fmla="*/ 3 h 9"/>
                  <a:gd name="T28" fmla="*/ 11 w 42"/>
                  <a:gd name="T29" fmla="*/ 4 h 9"/>
                  <a:gd name="T30" fmla="*/ 5 w 42"/>
                  <a:gd name="T31" fmla="*/ 7 h 9"/>
                  <a:gd name="T32" fmla="*/ 0 w 42"/>
                  <a:gd name="T3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9">
                    <a:moveTo>
                      <a:pt x="0" y="8"/>
                    </a:moveTo>
                    <a:lnTo>
                      <a:pt x="3" y="8"/>
                    </a:lnTo>
                    <a:lnTo>
                      <a:pt x="8" y="8"/>
                    </a:lnTo>
                    <a:lnTo>
                      <a:pt x="15" y="8"/>
                    </a:lnTo>
                    <a:lnTo>
                      <a:pt x="22" y="9"/>
                    </a:lnTo>
                    <a:lnTo>
                      <a:pt x="29" y="9"/>
                    </a:lnTo>
                    <a:lnTo>
                      <a:pt x="36" y="8"/>
                    </a:lnTo>
                    <a:lnTo>
                      <a:pt x="41" y="6"/>
                    </a:lnTo>
                    <a:lnTo>
                      <a:pt x="42" y="3"/>
                    </a:lnTo>
                    <a:lnTo>
                      <a:pt x="41" y="1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24" y="1"/>
                    </a:lnTo>
                    <a:lnTo>
                      <a:pt x="16" y="3"/>
                    </a:lnTo>
                    <a:lnTo>
                      <a:pt x="11" y="4"/>
                    </a:lnTo>
                    <a:lnTo>
                      <a:pt x="5" y="7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26" name="Freeform 74"/>
              <p:cNvSpPr>
                <a:spLocks/>
              </p:cNvSpPr>
              <p:nvPr/>
            </p:nvSpPr>
            <p:spPr bwMode="auto">
              <a:xfrm>
                <a:off x="578" y="147"/>
                <a:ext cx="21" cy="16"/>
              </a:xfrm>
              <a:custGeom>
                <a:avLst/>
                <a:gdLst>
                  <a:gd name="T0" fmla="*/ 0 w 42"/>
                  <a:gd name="T1" fmla="*/ 0 h 31"/>
                  <a:gd name="T2" fmla="*/ 6 w 42"/>
                  <a:gd name="T3" fmla="*/ 2 h 31"/>
                  <a:gd name="T4" fmla="*/ 13 w 42"/>
                  <a:gd name="T5" fmla="*/ 7 h 31"/>
                  <a:gd name="T6" fmla="*/ 20 w 42"/>
                  <a:gd name="T7" fmla="*/ 12 h 31"/>
                  <a:gd name="T8" fmla="*/ 28 w 42"/>
                  <a:gd name="T9" fmla="*/ 16 h 31"/>
                  <a:gd name="T10" fmla="*/ 34 w 42"/>
                  <a:gd name="T11" fmla="*/ 21 h 31"/>
                  <a:gd name="T12" fmla="*/ 39 w 42"/>
                  <a:gd name="T13" fmla="*/ 25 h 31"/>
                  <a:gd name="T14" fmla="*/ 42 w 42"/>
                  <a:gd name="T15" fmla="*/ 29 h 31"/>
                  <a:gd name="T16" fmla="*/ 41 w 42"/>
                  <a:gd name="T17" fmla="*/ 31 h 31"/>
                  <a:gd name="T18" fmla="*/ 37 w 42"/>
                  <a:gd name="T19" fmla="*/ 31 h 31"/>
                  <a:gd name="T20" fmla="*/ 32 w 42"/>
                  <a:gd name="T21" fmla="*/ 29 h 31"/>
                  <a:gd name="T22" fmla="*/ 27 w 42"/>
                  <a:gd name="T23" fmla="*/ 25 h 31"/>
                  <a:gd name="T24" fmla="*/ 21 w 42"/>
                  <a:gd name="T25" fmla="*/ 20 h 31"/>
                  <a:gd name="T26" fmla="*/ 14 w 42"/>
                  <a:gd name="T27" fmla="*/ 14 h 31"/>
                  <a:gd name="T28" fmla="*/ 8 w 42"/>
                  <a:gd name="T29" fmla="*/ 8 h 31"/>
                  <a:gd name="T30" fmla="*/ 4 w 42"/>
                  <a:gd name="T31" fmla="*/ 3 h 31"/>
                  <a:gd name="T32" fmla="*/ 0 w 42"/>
                  <a:gd name="T3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31">
                    <a:moveTo>
                      <a:pt x="0" y="0"/>
                    </a:moveTo>
                    <a:lnTo>
                      <a:pt x="6" y="2"/>
                    </a:lnTo>
                    <a:lnTo>
                      <a:pt x="13" y="7"/>
                    </a:lnTo>
                    <a:lnTo>
                      <a:pt x="20" y="12"/>
                    </a:lnTo>
                    <a:lnTo>
                      <a:pt x="28" y="16"/>
                    </a:lnTo>
                    <a:lnTo>
                      <a:pt x="34" y="21"/>
                    </a:lnTo>
                    <a:lnTo>
                      <a:pt x="39" y="25"/>
                    </a:lnTo>
                    <a:lnTo>
                      <a:pt x="42" y="29"/>
                    </a:lnTo>
                    <a:lnTo>
                      <a:pt x="41" y="31"/>
                    </a:lnTo>
                    <a:lnTo>
                      <a:pt x="37" y="31"/>
                    </a:lnTo>
                    <a:lnTo>
                      <a:pt x="32" y="29"/>
                    </a:lnTo>
                    <a:lnTo>
                      <a:pt x="27" y="25"/>
                    </a:lnTo>
                    <a:lnTo>
                      <a:pt x="21" y="20"/>
                    </a:lnTo>
                    <a:lnTo>
                      <a:pt x="14" y="14"/>
                    </a:lnTo>
                    <a:lnTo>
                      <a:pt x="8" y="8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27" name="Freeform 75"/>
              <p:cNvSpPr>
                <a:spLocks/>
              </p:cNvSpPr>
              <p:nvPr/>
            </p:nvSpPr>
            <p:spPr bwMode="auto">
              <a:xfrm>
                <a:off x="474" y="141"/>
                <a:ext cx="5" cy="26"/>
              </a:xfrm>
              <a:custGeom>
                <a:avLst/>
                <a:gdLst>
                  <a:gd name="T0" fmla="*/ 6 w 10"/>
                  <a:gd name="T1" fmla="*/ 0 h 52"/>
                  <a:gd name="T2" fmla="*/ 8 w 10"/>
                  <a:gd name="T3" fmla="*/ 14 h 52"/>
                  <a:gd name="T4" fmla="*/ 10 w 10"/>
                  <a:gd name="T5" fmla="*/ 30 h 52"/>
                  <a:gd name="T6" fmla="*/ 10 w 10"/>
                  <a:gd name="T7" fmla="*/ 45 h 52"/>
                  <a:gd name="T8" fmla="*/ 4 w 10"/>
                  <a:gd name="T9" fmla="*/ 52 h 52"/>
                  <a:gd name="T10" fmla="*/ 0 w 10"/>
                  <a:gd name="T11" fmla="*/ 46 h 52"/>
                  <a:gd name="T12" fmla="*/ 1 w 10"/>
                  <a:gd name="T13" fmla="*/ 31 h 52"/>
                  <a:gd name="T14" fmla="*/ 3 w 10"/>
                  <a:gd name="T15" fmla="*/ 14 h 52"/>
                  <a:gd name="T16" fmla="*/ 6 w 10"/>
                  <a:gd name="T1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52">
                    <a:moveTo>
                      <a:pt x="6" y="0"/>
                    </a:moveTo>
                    <a:lnTo>
                      <a:pt x="8" y="14"/>
                    </a:lnTo>
                    <a:lnTo>
                      <a:pt x="10" y="30"/>
                    </a:lnTo>
                    <a:lnTo>
                      <a:pt x="10" y="45"/>
                    </a:lnTo>
                    <a:lnTo>
                      <a:pt x="4" y="52"/>
                    </a:lnTo>
                    <a:lnTo>
                      <a:pt x="0" y="46"/>
                    </a:lnTo>
                    <a:lnTo>
                      <a:pt x="1" y="31"/>
                    </a:lnTo>
                    <a:lnTo>
                      <a:pt x="3" y="1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28" name="Freeform 76"/>
              <p:cNvSpPr>
                <a:spLocks/>
              </p:cNvSpPr>
              <p:nvPr/>
            </p:nvSpPr>
            <p:spPr bwMode="auto">
              <a:xfrm>
                <a:off x="462" y="137"/>
                <a:ext cx="10" cy="25"/>
              </a:xfrm>
              <a:custGeom>
                <a:avLst/>
                <a:gdLst>
                  <a:gd name="T0" fmla="*/ 19 w 19"/>
                  <a:gd name="T1" fmla="*/ 0 h 51"/>
                  <a:gd name="T2" fmla="*/ 18 w 19"/>
                  <a:gd name="T3" fmla="*/ 12 h 51"/>
                  <a:gd name="T4" fmla="*/ 15 w 19"/>
                  <a:gd name="T5" fmla="*/ 29 h 51"/>
                  <a:gd name="T6" fmla="*/ 10 w 19"/>
                  <a:gd name="T7" fmla="*/ 44 h 51"/>
                  <a:gd name="T8" fmla="*/ 2 w 19"/>
                  <a:gd name="T9" fmla="*/ 51 h 51"/>
                  <a:gd name="T10" fmla="*/ 0 w 19"/>
                  <a:gd name="T11" fmla="*/ 44 h 51"/>
                  <a:gd name="T12" fmla="*/ 6 w 19"/>
                  <a:gd name="T13" fmla="*/ 29 h 51"/>
                  <a:gd name="T14" fmla="*/ 14 w 19"/>
                  <a:gd name="T15" fmla="*/ 12 h 51"/>
                  <a:gd name="T16" fmla="*/ 19 w 19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51">
                    <a:moveTo>
                      <a:pt x="19" y="0"/>
                    </a:moveTo>
                    <a:lnTo>
                      <a:pt x="18" y="12"/>
                    </a:lnTo>
                    <a:lnTo>
                      <a:pt x="15" y="29"/>
                    </a:lnTo>
                    <a:lnTo>
                      <a:pt x="10" y="44"/>
                    </a:lnTo>
                    <a:lnTo>
                      <a:pt x="2" y="51"/>
                    </a:lnTo>
                    <a:lnTo>
                      <a:pt x="0" y="44"/>
                    </a:lnTo>
                    <a:lnTo>
                      <a:pt x="6" y="29"/>
                    </a:lnTo>
                    <a:lnTo>
                      <a:pt x="14" y="1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29" name="Freeform 77"/>
              <p:cNvSpPr>
                <a:spLocks/>
              </p:cNvSpPr>
              <p:nvPr/>
            </p:nvSpPr>
            <p:spPr bwMode="auto">
              <a:xfrm>
                <a:off x="484" y="142"/>
                <a:ext cx="5" cy="24"/>
              </a:xfrm>
              <a:custGeom>
                <a:avLst/>
                <a:gdLst>
                  <a:gd name="T0" fmla="*/ 2 w 10"/>
                  <a:gd name="T1" fmla="*/ 0 h 48"/>
                  <a:gd name="T2" fmla="*/ 6 w 10"/>
                  <a:gd name="T3" fmla="*/ 7 h 48"/>
                  <a:gd name="T4" fmla="*/ 10 w 10"/>
                  <a:gd name="T5" fmla="*/ 22 h 48"/>
                  <a:gd name="T6" fmla="*/ 10 w 10"/>
                  <a:gd name="T7" fmla="*/ 38 h 48"/>
                  <a:gd name="T8" fmla="*/ 4 w 10"/>
                  <a:gd name="T9" fmla="*/ 48 h 48"/>
                  <a:gd name="T10" fmla="*/ 0 w 10"/>
                  <a:gd name="T11" fmla="*/ 45 h 48"/>
                  <a:gd name="T12" fmla="*/ 0 w 10"/>
                  <a:gd name="T13" fmla="*/ 31 h 48"/>
                  <a:gd name="T14" fmla="*/ 2 w 10"/>
                  <a:gd name="T15" fmla="*/ 13 h 48"/>
                  <a:gd name="T16" fmla="*/ 2 w 10"/>
                  <a:gd name="T1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48">
                    <a:moveTo>
                      <a:pt x="2" y="0"/>
                    </a:moveTo>
                    <a:lnTo>
                      <a:pt x="6" y="7"/>
                    </a:lnTo>
                    <a:lnTo>
                      <a:pt x="10" y="22"/>
                    </a:lnTo>
                    <a:lnTo>
                      <a:pt x="10" y="38"/>
                    </a:lnTo>
                    <a:lnTo>
                      <a:pt x="4" y="48"/>
                    </a:lnTo>
                    <a:lnTo>
                      <a:pt x="0" y="45"/>
                    </a:lnTo>
                    <a:lnTo>
                      <a:pt x="0" y="31"/>
                    </a:lnTo>
                    <a:lnTo>
                      <a:pt x="2" y="1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30" name="Freeform 78"/>
              <p:cNvSpPr>
                <a:spLocks/>
              </p:cNvSpPr>
              <p:nvPr/>
            </p:nvSpPr>
            <p:spPr bwMode="auto">
              <a:xfrm>
                <a:off x="493" y="146"/>
                <a:ext cx="6" cy="26"/>
              </a:xfrm>
              <a:custGeom>
                <a:avLst/>
                <a:gdLst>
                  <a:gd name="T0" fmla="*/ 0 w 11"/>
                  <a:gd name="T1" fmla="*/ 0 h 52"/>
                  <a:gd name="T2" fmla="*/ 5 w 11"/>
                  <a:gd name="T3" fmla="*/ 10 h 52"/>
                  <a:gd name="T4" fmla="*/ 9 w 11"/>
                  <a:gd name="T5" fmla="*/ 26 h 52"/>
                  <a:gd name="T6" fmla="*/ 11 w 11"/>
                  <a:gd name="T7" fmla="*/ 42 h 52"/>
                  <a:gd name="T8" fmla="*/ 8 w 11"/>
                  <a:gd name="T9" fmla="*/ 52 h 52"/>
                  <a:gd name="T10" fmla="*/ 5 w 11"/>
                  <a:gd name="T11" fmla="*/ 48 h 52"/>
                  <a:gd name="T12" fmla="*/ 2 w 11"/>
                  <a:gd name="T13" fmla="*/ 34 h 52"/>
                  <a:gd name="T14" fmla="*/ 2 w 11"/>
                  <a:gd name="T15" fmla="*/ 16 h 52"/>
                  <a:gd name="T16" fmla="*/ 0 w 11"/>
                  <a:gd name="T1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52">
                    <a:moveTo>
                      <a:pt x="0" y="0"/>
                    </a:moveTo>
                    <a:lnTo>
                      <a:pt x="5" y="10"/>
                    </a:lnTo>
                    <a:lnTo>
                      <a:pt x="9" y="26"/>
                    </a:lnTo>
                    <a:lnTo>
                      <a:pt x="11" y="42"/>
                    </a:lnTo>
                    <a:lnTo>
                      <a:pt x="8" y="52"/>
                    </a:lnTo>
                    <a:lnTo>
                      <a:pt x="5" y="48"/>
                    </a:lnTo>
                    <a:lnTo>
                      <a:pt x="2" y="34"/>
                    </a:lnTo>
                    <a:lnTo>
                      <a:pt x="2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31" name="Freeform 79"/>
              <p:cNvSpPr>
                <a:spLocks/>
              </p:cNvSpPr>
              <p:nvPr/>
            </p:nvSpPr>
            <p:spPr bwMode="auto">
              <a:xfrm>
                <a:off x="503" y="150"/>
                <a:ext cx="7" cy="26"/>
              </a:xfrm>
              <a:custGeom>
                <a:avLst/>
                <a:gdLst>
                  <a:gd name="T0" fmla="*/ 0 w 14"/>
                  <a:gd name="T1" fmla="*/ 0 h 52"/>
                  <a:gd name="T2" fmla="*/ 5 w 14"/>
                  <a:gd name="T3" fmla="*/ 11 h 52"/>
                  <a:gd name="T4" fmla="*/ 12 w 14"/>
                  <a:gd name="T5" fmla="*/ 29 h 52"/>
                  <a:gd name="T6" fmla="*/ 14 w 14"/>
                  <a:gd name="T7" fmla="*/ 45 h 52"/>
                  <a:gd name="T8" fmla="*/ 12 w 14"/>
                  <a:gd name="T9" fmla="*/ 52 h 52"/>
                  <a:gd name="T10" fmla="*/ 6 w 14"/>
                  <a:gd name="T11" fmla="*/ 46 h 52"/>
                  <a:gd name="T12" fmla="*/ 4 w 14"/>
                  <a:gd name="T13" fmla="*/ 31 h 52"/>
                  <a:gd name="T14" fmla="*/ 3 w 14"/>
                  <a:gd name="T15" fmla="*/ 15 h 52"/>
                  <a:gd name="T16" fmla="*/ 0 w 14"/>
                  <a:gd name="T1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52">
                    <a:moveTo>
                      <a:pt x="0" y="0"/>
                    </a:moveTo>
                    <a:lnTo>
                      <a:pt x="5" y="11"/>
                    </a:lnTo>
                    <a:lnTo>
                      <a:pt x="12" y="29"/>
                    </a:lnTo>
                    <a:lnTo>
                      <a:pt x="14" y="45"/>
                    </a:lnTo>
                    <a:lnTo>
                      <a:pt x="12" y="52"/>
                    </a:lnTo>
                    <a:lnTo>
                      <a:pt x="6" y="46"/>
                    </a:lnTo>
                    <a:lnTo>
                      <a:pt x="4" y="31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32" name="Freeform 80"/>
              <p:cNvSpPr>
                <a:spLocks/>
              </p:cNvSpPr>
              <p:nvPr/>
            </p:nvSpPr>
            <p:spPr bwMode="auto">
              <a:xfrm>
                <a:off x="512" y="152"/>
                <a:ext cx="9" cy="28"/>
              </a:xfrm>
              <a:custGeom>
                <a:avLst/>
                <a:gdLst>
                  <a:gd name="T0" fmla="*/ 0 w 17"/>
                  <a:gd name="T1" fmla="*/ 0 h 58"/>
                  <a:gd name="T2" fmla="*/ 8 w 17"/>
                  <a:gd name="T3" fmla="*/ 15 h 58"/>
                  <a:gd name="T4" fmla="*/ 15 w 17"/>
                  <a:gd name="T5" fmla="*/ 34 h 58"/>
                  <a:gd name="T6" fmla="*/ 17 w 17"/>
                  <a:gd name="T7" fmla="*/ 50 h 58"/>
                  <a:gd name="T8" fmla="*/ 12 w 17"/>
                  <a:gd name="T9" fmla="*/ 58 h 58"/>
                  <a:gd name="T10" fmla="*/ 6 w 17"/>
                  <a:gd name="T11" fmla="*/ 51 h 58"/>
                  <a:gd name="T12" fmla="*/ 3 w 17"/>
                  <a:gd name="T13" fmla="*/ 34 h 58"/>
                  <a:gd name="T14" fmla="*/ 2 w 17"/>
                  <a:gd name="T15" fmla="*/ 14 h 58"/>
                  <a:gd name="T16" fmla="*/ 0 w 17"/>
                  <a:gd name="T1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8">
                    <a:moveTo>
                      <a:pt x="0" y="0"/>
                    </a:moveTo>
                    <a:lnTo>
                      <a:pt x="8" y="15"/>
                    </a:lnTo>
                    <a:lnTo>
                      <a:pt x="15" y="34"/>
                    </a:lnTo>
                    <a:lnTo>
                      <a:pt x="17" y="50"/>
                    </a:lnTo>
                    <a:lnTo>
                      <a:pt x="12" y="58"/>
                    </a:lnTo>
                    <a:lnTo>
                      <a:pt x="6" y="51"/>
                    </a:lnTo>
                    <a:lnTo>
                      <a:pt x="3" y="34"/>
                    </a:lnTo>
                    <a:lnTo>
                      <a:pt x="2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33" name="Freeform 81"/>
              <p:cNvSpPr>
                <a:spLocks/>
              </p:cNvSpPr>
              <p:nvPr/>
            </p:nvSpPr>
            <p:spPr bwMode="auto">
              <a:xfrm>
                <a:off x="523" y="153"/>
                <a:ext cx="11" cy="31"/>
              </a:xfrm>
              <a:custGeom>
                <a:avLst/>
                <a:gdLst>
                  <a:gd name="T0" fmla="*/ 0 w 23"/>
                  <a:gd name="T1" fmla="*/ 0 h 61"/>
                  <a:gd name="T2" fmla="*/ 7 w 23"/>
                  <a:gd name="T3" fmla="*/ 14 h 61"/>
                  <a:gd name="T4" fmla="*/ 17 w 23"/>
                  <a:gd name="T5" fmla="*/ 35 h 61"/>
                  <a:gd name="T6" fmla="*/ 23 w 23"/>
                  <a:gd name="T7" fmla="*/ 54 h 61"/>
                  <a:gd name="T8" fmla="*/ 19 w 23"/>
                  <a:gd name="T9" fmla="*/ 61 h 61"/>
                  <a:gd name="T10" fmla="*/ 11 w 23"/>
                  <a:gd name="T11" fmla="*/ 52 h 61"/>
                  <a:gd name="T12" fmla="*/ 7 w 23"/>
                  <a:gd name="T13" fmla="*/ 32 h 61"/>
                  <a:gd name="T14" fmla="*/ 2 w 23"/>
                  <a:gd name="T15" fmla="*/ 12 h 61"/>
                  <a:gd name="T16" fmla="*/ 0 w 23"/>
                  <a:gd name="T17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61">
                    <a:moveTo>
                      <a:pt x="0" y="0"/>
                    </a:moveTo>
                    <a:lnTo>
                      <a:pt x="7" y="14"/>
                    </a:lnTo>
                    <a:lnTo>
                      <a:pt x="17" y="35"/>
                    </a:lnTo>
                    <a:lnTo>
                      <a:pt x="23" y="54"/>
                    </a:lnTo>
                    <a:lnTo>
                      <a:pt x="19" y="61"/>
                    </a:lnTo>
                    <a:lnTo>
                      <a:pt x="11" y="52"/>
                    </a:lnTo>
                    <a:lnTo>
                      <a:pt x="7" y="32"/>
                    </a:lnTo>
                    <a:lnTo>
                      <a:pt x="2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34" name="Freeform 82"/>
              <p:cNvSpPr>
                <a:spLocks/>
              </p:cNvSpPr>
              <p:nvPr/>
            </p:nvSpPr>
            <p:spPr bwMode="auto">
              <a:xfrm>
                <a:off x="531" y="153"/>
                <a:ext cx="15" cy="33"/>
              </a:xfrm>
              <a:custGeom>
                <a:avLst/>
                <a:gdLst>
                  <a:gd name="T0" fmla="*/ 0 w 30"/>
                  <a:gd name="T1" fmla="*/ 0 h 66"/>
                  <a:gd name="T2" fmla="*/ 6 w 30"/>
                  <a:gd name="T3" fmla="*/ 5 h 66"/>
                  <a:gd name="T4" fmla="*/ 12 w 30"/>
                  <a:gd name="T5" fmla="*/ 15 h 66"/>
                  <a:gd name="T6" fmla="*/ 18 w 30"/>
                  <a:gd name="T7" fmla="*/ 25 h 66"/>
                  <a:gd name="T8" fmla="*/ 24 w 30"/>
                  <a:gd name="T9" fmla="*/ 36 h 66"/>
                  <a:gd name="T10" fmla="*/ 27 w 30"/>
                  <a:gd name="T11" fmla="*/ 48 h 66"/>
                  <a:gd name="T12" fmla="*/ 30 w 30"/>
                  <a:gd name="T13" fmla="*/ 57 h 66"/>
                  <a:gd name="T14" fmla="*/ 29 w 30"/>
                  <a:gd name="T15" fmla="*/ 64 h 66"/>
                  <a:gd name="T16" fmla="*/ 25 w 30"/>
                  <a:gd name="T17" fmla="*/ 66 h 66"/>
                  <a:gd name="T18" fmla="*/ 16 w 30"/>
                  <a:gd name="T19" fmla="*/ 59 h 66"/>
                  <a:gd name="T20" fmla="*/ 8 w 30"/>
                  <a:gd name="T21" fmla="*/ 40 h 66"/>
                  <a:gd name="T22" fmla="*/ 3 w 30"/>
                  <a:gd name="T23" fmla="*/ 17 h 66"/>
                  <a:gd name="T24" fmla="*/ 0 w 30"/>
                  <a:gd name="T25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66">
                    <a:moveTo>
                      <a:pt x="0" y="0"/>
                    </a:moveTo>
                    <a:lnTo>
                      <a:pt x="6" y="5"/>
                    </a:lnTo>
                    <a:lnTo>
                      <a:pt x="12" y="15"/>
                    </a:lnTo>
                    <a:lnTo>
                      <a:pt x="18" y="25"/>
                    </a:lnTo>
                    <a:lnTo>
                      <a:pt x="24" y="36"/>
                    </a:lnTo>
                    <a:lnTo>
                      <a:pt x="27" y="48"/>
                    </a:lnTo>
                    <a:lnTo>
                      <a:pt x="30" y="57"/>
                    </a:lnTo>
                    <a:lnTo>
                      <a:pt x="29" y="64"/>
                    </a:lnTo>
                    <a:lnTo>
                      <a:pt x="25" y="66"/>
                    </a:lnTo>
                    <a:lnTo>
                      <a:pt x="16" y="59"/>
                    </a:lnTo>
                    <a:lnTo>
                      <a:pt x="8" y="40"/>
                    </a:lnTo>
                    <a:lnTo>
                      <a:pt x="3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35" name="Freeform 83"/>
              <p:cNvSpPr>
                <a:spLocks/>
              </p:cNvSpPr>
              <p:nvPr/>
            </p:nvSpPr>
            <p:spPr bwMode="auto">
              <a:xfrm>
                <a:off x="544" y="152"/>
                <a:ext cx="23" cy="30"/>
              </a:xfrm>
              <a:custGeom>
                <a:avLst/>
                <a:gdLst>
                  <a:gd name="T0" fmla="*/ 0 w 46"/>
                  <a:gd name="T1" fmla="*/ 0 h 61"/>
                  <a:gd name="T2" fmla="*/ 7 w 46"/>
                  <a:gd name="T3" fmla="*/ 5 h 61"/>
                  <a:gd name="T4" fmla="*/ 15 w 46"/>
                  <a:gd name="T5" fmla="*/ 13 h 61"/>
                  <a:gd name="T6" fmla="*/ 24 w 46"/>
                  <a:gd name="T7" fmla="*/ 22 h 61"/>
                  <a:gd name="T8" fmla="*/ 32 w 46"/>
                  <a:gd name="T9" fmla="*/ 32 h 61"/>
                  <a:gd name="T10" fmla="*/ 39 w 46"/>
                  <a:gd name="T11" fmla="*/ 43 h 61"/>
                  <a:gd name="T12" fmla="*/ 44 w 46"/>
                  <a:gd name="T13" fmla="*/ 51 h 61"/>
                  <a:gd name="T14" fmla="*/ 46 w 46"/>
                  <a:gd name="T15" fmla="*/ 58 h 61"/>
                  <a:gd name="T16" fmla="*/ 45 w 46"/>
                  <a:gd name="T17" fmla="*/ 61 h 61"/>
                  <a:gd name="T18" fmla="*/ 40 w 46"/>
                  <a:gd name="T19" fmla="*/ 61 h 61"/>
                  <a:gd name="T20" fmla="*/ 35 w 46"/>
                  <a:gd name="T21" fmla="*/ 57 h 61"/>
                  <a:gd name="T22" fmla="*/ 28 w 46"/>
                  <a:gd name="T23" fmla="*/ 50 h 61"/>
                  <a:gd name="T24" fmla="*/ 21 w 46"/>
                  <a:gd name="T25" fmla="*/ 41 h 61"/>
                  <a:gd name="T26" fmla="*/ 14 w 46"/>
                  <a:gd name="T27" fmla="*/ 30 h 61"/>
                  <a:gd name="T28" fmla="*/ 8 w 46"/>
                  <a:gd name="T29" fmla="*/ 20 h 61"/>
                  <a:gd name="T30" fmla="*/ 2 w 46"/>
                  <a:gd name="T31" fmla="*/ 9 h 61"/>
                  <a:gd name="T32" fmla="*/ 0 w 46"/>
                  <a:gd name="T3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6" h="61">
                    <a:moveTo>
                      <a:pt x="0" y="0"/>
                    </a:moveTo>
                    <a:lnTo>
                      <a:pt x="7" y="5"/>
                    </a:lnTo>
                    <a:lnTo>
                      <a:pt x="15" y="13"/>
                    </a:lnTo>
                    <a:lnTo>
                      <a:pt x="24" y="22"/>
                    </a:lnTo>
                    <a:lnTo>
                      <a:pt x="32" y="32"/>
                    </a:lnTo>
                    <a:lnTo>
                      <a:pt x="39" y="43"/>
                    </a:lnTo>
                    <a:lnTo>
                      <a:pt x="44" y="51"/>
                    </a:lnTo>
                    <a:lnTo>
                      <a:pt x="46" y="58"/>
                    </a:lnTo>
                    <a:lnTo>
                      <a:pt x="45" y="61"/>
                    </a:lnTo>
                    <a:lnTo>
                      <a:pt x="40" y="61"/>
                    </a:lnTo>
                    <a:lnTo>
                      <a:pt x="35" y="57"/>
                    </a:lnTo>
                    <a:lnTo>
                      <a:pt x="28" y="50"/>
                    </a:lnTo>
                    <a:lnTo>
                      <a:pt x="21" y="41"/>
                    </a:lnTo>
                    <a:lnTo>
                      <a:pt x="14" y="30"/>
                    </a:lnTo>
                    <a:lnTo>
                      <a:pt x="8" y="20"/>
                    </a:lnTo>
                    <a:lnTo>
                      <a:pt x="2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36" name="Freeform 84"/>
              <p:cNvSpPr>
                <a:spLocks/>
              </p:cNvSpPr>
              <p:nvPr/>
            </p:nvSpPr>
            <p:spPr bwMode="auto">
              <a:xfrm>
                <a:off x="556" y="150"/>
                <a:ext cx="28" cy="26"/>
              </a:xfrm>
              <a:custGeom>
                <a:avLst/>
                <a:gdLst>
                  <a:gd name="T0" fmla="*/ 0 w 58"/>
                  <a:gd name="T1" fmla="*/ 0 h 51"/>
                  <a:gd name="T2" fmla="*/ 7 w 58"/>
                  <a:gd name="T3" fmla="*/ 3 h 51"/>
                  <a:gd name="T4" fmla="*/ 16 w 58"/>
                  <a:gd name="T5" fmla="*/ 10 h 51"/>
                  <a:gd name="T6" fmla="*/ 27 w 58"/>
                  <a:gd name="T7" fmla="*/ 17 h 51"/>
                  <a:gd name="T8" fmla="*/ 37 w 58"/>
                  <a:gd name="T9" fmla="*/ 25 h 51"/>
                  <a:gd name="T10" fmla="*/ 48 w 58"/>
                  <a:gd name="T11" fmla="*/ 33 h 51"/>
                  <a:gd name="T12" fmla="*/ 54 w 58"/>
                  <a:gd name="T13" fmla="*/ 40 h 51"/>
                  <a:gd name="T14" fmla="*/ 58 w 58"/>
                  <a:gd name="T15" fmla="*/ 47 h 51"/>
                  <a:gd name="T16" fmla="*/ 57 w 58"/>
                  <a:gd name="T17" fmla="*/ 51 h 51"/>
                  <a:gd name="T18" fmla="*/ 51 w 58"/>
                  <a:gd name="T19" fmla="*/ 51 h 51"/>
                  <a:gd name="T20" fmla="*/ 44 w 58"/>
                  <a:gd name="T21" fmla="*/ 47 h 51"/>
                  <a:gd name="T22" fmla="*/ 35 w 58"/>
                  <a:gd name="T23" fmla="*/ 40 h 51"/>
                  <a:gd name="T24" fmla="*/ 25 w 58"/>
                  <a:gd name="T25" fmla="*/ 32 h 51"/>
                  <a:gd name="T26" fmla="*/ 15 w 58"/>
                  <a:gd name="T27" fmla="*/ 22 h 51"/>
                  <a:gd name="T28" fmla="*/ 7 w 58"/>
                  <a:gd name="T29" fmla="*/ 14 h 51"/>
                  <a:gd name="T30" fmla="*/ 3 w 58"/>
                  <a:gd name="T31" fmla="*/ 6 h 51"/>
                  <a:gd name="T32" fmla="*/ 0 w 58"/>
                  <a:gd name="T3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8" h="51">
                    <a:moveTo>
                      <a:pt x="0" y="0"/>
                    </a:moveTo>
                    <a:lnTo>
                      <a:pt x="7" y="3"/>
                    </a:lnTo>
                    <a:lnTo>
                      <a:pt x="16" y="10"/>
                    </a:lnTo>
                    <a:lnTo>
                      <a:pt x="27" y="17"/>
                    </a:lnTo>
                    <a:lnTo>
                      <a:pt x="37" y="25"/>
                    </a:lnTo>
                    <a:lnTo>
                      <a:pt x="48" y="33"/>
                    </a:lnTo>
                    <a:lnTo>
                      <a:pt x="54" y="40"/>
                    </a:lnTo>
                    <a:lnTo>
                      <a:pt x="58" y="47"/>
                    </a:lnTo>
                    <a:lnTo>
                      <a:pt x="57" y="51"/>
                    </a:lnTo>
                    <a:lnTo>
                      <a:pt x="51" y="51"/>
                    </a:lnTo>
                    <a:lnTo>
                      <a:pt x="44" y="47"/>
                    </a:lnTo>
                    <a:lnTo>
                      <a:pt x="35" y="40"/>
                    </a:lnTo>
                    <a:lnTo>
                      <a:pt x="25" y="32"/>
                    </a:lnTo>
                    <a:lnTo>
                      <a:pt x="15" y="22"/>
                    </a:lnTo>
                    <a:lnTo>
                      <a:pt x="7" y="14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37" name="Freeform 85"/>
              <p:cNvSpPr>
                <a:spLocks/>
              </p:cNvSpPr>
              <p:nvPr/>
            </p:nvSpPr>
            <p:spPr bwMode="auto">
              <a:xfrm>
                <a:off x="567" y="149"/>
                <a:ext cx="26" cy="23"/>
              </a:xfrm>
              <a:custGeom>
                <a:avLst/>
                <a:gdLst>
                  <a:gd name="T0" fmla="*/ 49 w 51"/>
                  <a:gd name="T1" fmla="*/ 47 h 47"/>
                  <a:gd name="T2" fmla="*/ 46 w 51"/>
                  <a:gd name="T3" fmla="*/ 45 h 47"/>
                  <a:gd name="T4" fmla="*/ 42 w 51"/>
                  <a:gd name="T5" fmla="*/ 42 h 47"/>
                  <a:gd name="T6" fmla="*/ 35 w 51"/>
                  <a:gd name="T7" fmla="*/ 35 h 47"/>
                  <a:gd name="T8" fmla="*/ 28 w 51"/>
                  <a:gd name="T9" fmla="*/ 27 h 47"/>
                  <a:gd name="T10" fmla="*/ 21 w 51"/>
                  <a:gd name="T11" fmla="*/ 19 h 47"/>
                  <a:gd name="T12" fmla="*/ 13 w 51"/>
                  <a:gd name="T13" fmla="*/ 11 h 47"/>
                  <a:gd name="T14" fmla="*/ 6 w 51"/>
                  <a:gd name="T15" fmla="*/ 5 h 47"/>
                  <a:gd name="T16" fmla="*/ 0 w 51"/>
                  <a:gd name="T17" fmla="*/ 0 h 47"/>
                  <a:gd name="T18" fmla="*/ 8 w 51"/>
                  <a:gd name="T19" fmla="*/ 3 h 47"/>
                  <a:gd name="T20" fmla="*/ 19 w 51"/>
                  <a:gd name="T21" fmla="*/ 7 h 47"/>
                  <a:gd name="T22" fmla="*/ 28 w 51"/>
                  <a:gd name="T23" fmla="*/ 14 h 47"/>
                  <a:gd name="T24" fmla="*/ 37 w 51"/>
                  <a:gd name="T25" fmla="*/ 21 h 47"/>
                  <a:gd name="T26" fmla="*/ 44 w 51"/>
                  <a:gd name="T27" fmla="*/ 29 h 47"/>
                  <a:gd name="T28" fmla="*/ 50 w 51"/>
                  <a:gd name="T29" fmla="*/ 36 h 47"/>
                  <a:gd name="T30" fmla="*/ 51 w 51"/>
                  <a:gd name="T31" fmla="*/ 42 h 47"/>
                  <a:gd name="T32" fmla="*/ 49 w 51"/>
                  <a:gd name="T33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1" h="47">
                    <a:moveTo>
                      <a:pt x="49" y="47"/>
                    </a:moveTo>
                    <a:lnTo>
                      <a:pt x="46" y="45"/>
                    </a:lnTo>
                    <a:lnTo>
                      <a:pt x="42" y="42"/>
                    </a:lnTo>
                    <a:lnTo>
                      <a:pt x="35" y="35"/>
                    </a:lnTo>
                    <a:lnTo>
                      <a:pt x="28" y="27"/>
                    </a:lnTo>
                    <a:lnTo>
                      <a:pt x="21" y="19"/>
                    </a:lnTo>
                    <a:lnTo>
                      <a:pt x="13" y="11"/>
                    </a:lnTo>
                    <a:lnTo>
                      <a:pt x="6" y="5"/>
                    </a:lnTo>
                    <a:lnTo>
                      <a:pt x="0" y="0"/>
                    </a:lnTo>
                    <a:lnTo>
                      <a:pt x="8" y="3"/>
                    </a:lnTo>
                    <a:lnTo>
                      <a:pt x="19" y="7"/>
                    </a:lnTo>
                    <a:lnTo>
                      <a:pt x="28" y="14"/>
                    </a:lnTo>
                    <a:lnTo>
                      <a:pt x="37" y="21"/>
                    </a:lnTo>
                    <a:lnTo>
                      <a:pt x="44" y="29"/>
                    </a:lnTo>
                    <a:lnTo>
                      <a:pt x="50" y="36"/>
                    </a:lnTo>
                    <a:lnTo>
                      <a:pt x="51" y="42"/>
                    </a:lnTo>
                    <a:lnTo>
                      <a:pt x="49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38" name="Freeform 86"/>
              <p:cNvSpPr>
                <a:spLocks/>
              </p:cNvSpPr>
              <p:nvPr/>
            </p:nvSpPr>
            <p:spPr bwMode="auto">
              <a:xfrm>
                <a:off x="590" y="95"/>
                <a:ext cx="118" cy="25"/>
              </a:xfrm>
              <a:custGeom>
                <a:avLst/>
                <a:gdLst>
                  <a:gd name="T0" fmla="*/ 0 w 236"/>
                  <a:gd name="T1" fmla="*/ 7 h 51"/>
                  <a:gd name="T2" fmla="*/ 0 w 236"/>
                  <a:gd name="T3" fmla="*/ 5 h 51"/>
                  <a:gd name="T4" fmla="*/ 1 w 236"/>
                  <a:gd name="T5" fmla="*/ 4 h 51"/>
                  <a:gd name="T6" fmla="*/ 3 w 236"/>
                  <a:gd name="T7" fmla="*/ 1 h 51"/>
                  <a:gd name="T8" fmla="*/ 5 w 236"/>
                  <a:gd name="T9" fmla="*/ 0 h 51"/>
                  <a:gd name="T10" fmla="*/ 20 w 236"/>
                  <a:gd name="T11" fmla="*/ 12 h 51"/>
                  <a:gd name="T12" fmla="*/ 36 w 236"/>
                  <a:gd name="T13" fmla="*/ 22 h 51"/>
                  <a:gd name="T14" fmla="*/ 51 w 236"/>
                  <a:gd name="T15" fmla="*/ 29 h 51"/>
                  <a:gd name="T16" fmla="*/ 67 w 236"/>
                  <a:gd name="T17" fmla="*/ 35 h 51"/>
                  <a:gd name="T18" fmla="*/ 83 w 236"/>
                  <a:gd name="T19" fmla="*/ 38 h 51"/>
                  <a:gd name="T20" fmla="*/ 99 w 236"/>
                  <a:gd name="T21" fmla="*/ 40 h 51"/>
                  <a:gd name="T22" fmla="*/ 115 w 236"/>
                  <a:gd name="T23" fmla="*/ 40 h 51"/>
                  <a:gd name="T24" fmla="*/ 132 w 236"/>
                  <a:gd name="T25" fmla="*/ 40 h 51"/>
                  <a:gd name="T26" fmla="*/ 147 w 236"/>
                  <a:gd name="T27" fmla="*/ 39 h 51"/>
                  <a:gd name="T28" fmla="*/ 162 w 236"/>
                  <a:gd name="T29" fmla="*/ 37 h 51"/>
                  <a:gd name="T30" fmla="*/ 176 w 236"/>
                  <a:gd name="T31" fmla="*/ 34 h 51"/>
                  <a:gd name="T32" fmla="*/ 190 w 236"/>
                  <a:gd name="T33" fmla="*/ 30 h 51"/>
                  <a:gd name="T34" fmla="*/ 203 w 236"/>
                  <a:gd name="T35" fmla="*/ 27 h 51"/>
                  <a:gd name="T36" fmla="*/ 216 w 236"/>
                  <a:gd name="T37" fmla="*/ 22 h 51"/>
                  <a:gd name="T38" fmla="*/ 226 w 236"/>
                  <a:gd name="T39" fmla="*/ 19 h 51"/>
                  <a:gd name="T40" fmla="*/ 236 w 236"/>
                  <a:gd name="T41" fmla="*/ 15 h 51"/>
                  <a:gd name="T42" fmla="*/ 232 w 236"/>
                  <a:gd name="T43" fmla="*/ 22 h 51"/>
                  <a:gd name="T44" fmla="*/ 223 w 236"/>
                  <a:gd name="T45" fmla="*/ 29 h 51"/>
                  <a:gd name="T46" fmla="*/ 212 w 236"/>
                  <a:gd name="T47" fmla="*/ 35 h 51"/>
                  <a:gd name="T48" fmla="*/ 198 w 236"/>
                  <a:gd name="T49" fmla="*/ 39 h 51"/>
                  <a:gd name="T50" fmla="*/ 183 w 236"/>
                  <a:gd name="T51" fmla="*/ 44 h 51"/>
                  <a:gd name="T52" fmla="*/ 166 w 236"/>
                  <a:gd name="T53" fmla="*/ 47 h 51"/>
                  <a:gd name="T54" fmla="*/ 148 w 236"/>
                  <a:gd name="T55" fmla="*/ 50 h 51"/>
                  <a:gd name="T56" fmla="*/ 129 w 236"/>
                  <a:gd name="T57" fmla="*/ 51 h 51"/>
                  <a:gd name="T58" fmla="*/ 110 w 236"/>
                  <a:gd name="T59" fmla="*/ 51 h 51"/>
                  <a:gd name="T60" fmla="*/ 91 w 236"/>
                  <a:gd name="T61" fmla="*/ 50 h 51"/>
                  <a:gd name="T62" fmla="*/ 72 w 236"/>
                  <a:gd name="T63" fmla="*/ 46 h 51"/>
                  <a:gd name="T64" fmla="*/ 54 w 236"/>
                  <a:gd name="T65" fmla="*/ 43 h 51"/>
                  <a:gd name="T66" fmla="*/ 38 w 236"/>
                  <a:gd name="T67" fmla="*/ 36 h 51"/>
                  <a:gd name="T68" fmla="*/ 23 w 236"/>
                  <a:gd name="T69" fmla="*/ 29 h 51"/>
                  <a:gd name="T70" fmla="*/ 11 w 236"/>
                  <a:gd name="T71" fmla="*/ 19 h 51"/>
                  <a:gd name="T72" fmla="*/ 0 w 236"/>
                  <a:gd name="T73" fmla="*/ 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6" h="51">
                    <a:moveTo>
                      <a:pt x="0" y="7"/>
                    </a:moveTo>
                    <a:lnTo>
                      <a:pt x="0" y="5"/>
                    </a:lnTo>
                    <a:lnTo>
                      <a:pt x="1" y="4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20" y="12"/>
                    </a:lnTo>
                    <a:lnTo>
                      <a:pt x="36" y="22"/>
                    </a:lnTo>
                    <a:lnTo>
                      <a:pt x="51" y="29"/>
                    </a:lnTo>
                    <a:lnTo>
                      <a:pt x="67" y="35"/>
                    </a:lnTo>
                    <a:lnTo>
                      <a:pt x="83" y="38"/>
                    </a:lnTo>
                    <a:lnTo>
                      <a:pt x="99" y="40"/>
                    </a:lnTo>
                    <a:lnTo>
                      <a:pt x="115" y="40"/>
                    </a:lnTo>
                    <a:lnTo>
                      <a:pt x="132" y="40"/>
                    </a:lnTo>
                    <a:lnTo>
                      <a:pt x="147" y="39"/>
                    </a:lnTo>
                    <a:lnTo>
                      <a:pt x="162" y="37"/>
                    </a:lnTo>
                    <a:lnTo>
                      <a:pt x="176" y="34"/>
                    </a:lnTo>
                    <a:lnTo>
                      <a:pt x="190" y="30"/>
                    </a:lnTo>
                    <a:lnTo>
                      <a:pt x="203" y="27"/>
                    </a:lnTo>
                    <a:lnTo>
                      <a:pt x="216" y="22"/>
                    </a:lnTo>
                    <a:lnTo>
                      <a:pt x="226" y="19"/>
                    </a:lnTo>
                    <a:lnTo>
                      <a:pt x="236" y="15"/>
                    </a:lnTo>
                    <a:lnTo>
                      <a:pt x="232" y="22"/>
                    </a:lnTo>
                    <a:lnTo>
                      <a:pt x="223" y="29"/>
                    </a:lnTo>
                    <a:lnTo>
                      <a:pt x="212" y="35"/>
                    </a:lnTo>
                    <a:lnTo>
                      <a:pt x="198" y="39"/>
                    </a:lnTo>
                    <a:lnTo>
                      <a:pt x="183" y="44"/>
                    </a:lnTo>
                    <a:lnTo>
                      <a:pt x="166" y="47"/>
                    </a:lnTo>
                    <a:lnTo>
                      <a:pt x="148" y="50"/>
                    </a:lnTo>
                    <a:lnTo>
                      <a:pt x="129" y="51"/>
                    </a:lnTo>
                    <a:lnTo>
                      <a:pt x="110" y="51"/>
                    </a:lnTo>
                    <a:lnTo>
                      <a:pt x="91" y="50"/>
                    </a:lnTo>
                    <a:lnTo>
                      <a:pt x="72" y="46"/>
                    </a:lnTo>
                    <a:lnTo>
                      <a:pt x="54" y="43"/>
                    </a:lnTo>
                    <a:lnTo>
                      <a:pt x="38" y="36"/>
                    </a:lnTo>
                    <a:lnTo>
                      <a:pt x="23" y="29"/>
                    </a:lnTo>
                    <a:lnTo>
                      <a:pt x="11" y="1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39" name="Freeform 87"/>
              <p:cNvSpPr>
                <a:spLocks/>
              </p:cNvSpPr>
              <p:nvPr/>
            </p:nvSpPr>
            <p:spPr bwMode="auto">
              <a:xfrm>
                <a:off x="692" y="84"/>
                <a:ext cx="13" cy="27"/>
              </a:xfrm>
              <a:custGeom>
                <a:avLst/>
                <a:gdLst>
                  <a:gd name="T0" fmla="*/ 0 w 27"/>
                  <a:gd name="T1" fmla="*/ 53 h 53"/>
                  <a:gd name="T2" fmla="*/ 12 w 27"/>
                  <a:gd name="T3" fmla="*/ 41 h 53"/>
                  <a:gd name="T4" fmla="*/ 21 w 27"/>
                  <a:gd name="T5" fmla="*/ 23 h 53"/>
                  <a:gd name="T6" fmla="*/ 27 w 27"/>
                  <a:gd name="T7" fmla="*/ 8 h 53"/>
                  <a:gd name="T8" fmla="*/ 26 w 27"/>
                  <a:gd name="T9" fmla="*/ 0 h 53"/>
                  <a:gd name="T10" fmla="*/ 21 w 27"/>
                  <a:gd name="T11" fmla="*/ 5 h 53"/>
                  <a:gd name="T12" fmla="*/ 15 w 27"/>
                  <a:gd name="T13" fmla="*/ 20 h 53"/>
                  <a:gd name="T14" fmla="*/ 8 w 27"/>
                  <a:gd name="T15" fmla="*/ 37 h 53"/>
                  <a:gd name="T16" fmla="*/ 0 w 27"/>
                  <a:gd name="T17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53">
                    <a:moveTo>
                      <a:pt x="0" y="53"/>
                    </a:moveTo>
                    <a:lnTo>
                      <a:pt x="12" y="41"/>
                    </a:lnTo>
                    <a:lnTo>
                      <a:pt x="21" y="23"/>
                    </a:lnTo>
                    <a:lnTo>
                      <a:pt x="27" y="8"/>
                    </a:lnTo>
                    <a:lnTo>
                      <a:pt x="26" y="0"/>
                    </a:lnTo>
                    <a:lnTo>
                      <a:pt x="21" y="5"/>
                    </a:lnTo>
                    <a:lnTo>
                      <a:pt x="15" y="20"/>
                    </a:lnTo>
                    <a:lnTo>
                      <a:pt x="8" y="37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40" name="Freeform 88"/>
              <p:cNvSpPr>
                <a:spLocks/>
              </p:cNvSpPr>
              <p:nvPr/>
            </p:nvSpPr>
            <p:spPr bwMode="auto">
              <a:xfrm>
                <a:off x="682" y="85"/>
                <a:ext cx="15" cy="29"/>
              </a:xfrm>
              <a:custGeom>
                <a:avLst/>
                <a:gdLst>
                  <a:gd name="T0" fmla="*/ 28 w 28"/>
                  <a:gd name="T1" fmla="*/ 0 h 59"/>
                  <a:gd name="T2" fmla="*/ 28 w 28"/>
                  <a:gd name="T3" fmla="*/ 9 h 59"/>
                  <a:gd name="T4" fmla="*/ 24 w 28"/>
                  <a:gd name="T5" fmla="*/ 25 h 59"/>
                  <a:gd name="T6" fmla="*/ 14 w 28"/>
                  <a:gd name="T7" fmla="*/ 44 h 59"/>
                  <a:gd name="T8" fmla="*/ 0 w 28"/>
                  <a:gd name="T9" fmla="*/ 59 h 59"/>
                  <a:gd name="T10" fmla="*/ 7 w 28"/>
                  <a:gd name="T11" fmla="*/ 43 h 59"/>
                  <a:gd name="T12" fmla="*/ 16 w 28"/>
                  <a:gd name="T13" fmla="*/ 24 h 59"/>
                  <a:gd name="T14" fmla="*/ 23 w 28"/>
                  <a:gd name="T15" fmla="*/ 7 h 59"/>
                  <a:gd name="T16" fmla="*/ 28 w 28"/>
                  <a:gd name="T1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59">
                    <a:moveTo>
                      <a:pt x="28" y="0"/>
                    </a:moveTo>
                    <a:lnTo>
                      <a:pt x="28" y="9"/>
                    </a:lnTo>
                    <a:lnTo>
                      <a:pt x="24" y="25"/>
                    </a:lnTo>
                    <a:lnTo>
                      <a:pt x="14" y="44"/>
                    </a:lnTo>
                    <a:lnTo>
                      <a:pt x="0" y="59"/>
                    </a:lnTo>
                    <a:lnTo>
                      <a:pt x="7" y="43"/>
                    </a:lnTo>
                    <a:lnTo>
                      <a:pt x="16" y="24"/>
                    </a:lnTo>
                    <a:lnTo>
                      <a:pt x="23" y="7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41" name="Freeform 89"/>
              <p:cNvSpPr>
                <a:spLocks/>
              </p:cNvSpPr>
              <p:nvPr/>
            </p:nvSpPr>
            <p:spPr bwMode="auto">
              <a:xfrm>
                <a:off x="659" y="80"/>
                <a:ext cx="20" cy="38"/>
              </a:xfrm>
              <a:custGeom>
                <a:avLst/>
                <a:gdLst>
                  <a:gd name="T0" fmla="*/ 41 w 42"/>
                  <a:gd name="T1" fmla="*/ 0 h 76"/>
                  <a:gd name="T2" fmla="*/ 42 w 42"/>
                  <a:gd name="T3" fmla="*/ 4 h 76"/>
                  <a:gd name="T4" fmla="*/ 41 w 42"/>
                  <a:gd name="T5" fmla="*/ 12 h 76"/>
                  <a:gd name="T6" fmla="*/ 37 w 42"/>
                  <a:gd name="T7" fmla="*/ 22 h 76"/>
                  <a:gd name="T8" fmla="*/ 32 w 42"/>
                  <a:gd name="T9" fmla="*/ 35 h 76"/>
                  <a:gd name="T10" fmla="*/ 25 w 42"/>
                  <a:gd name="T11" fmla="*/ 48 h 76"/>
                  <a:gd name="T12" fmla="*/ 18 w 42"/>
                  <a:gd name="T13" fmla="*/ 59 h 76"/>
                  <a:gd name="T14" fmla="*/ 9 w 42"/>
                  <a:gd name="T15" fmla="*/ 69 h 76"/>
                  <a:gd name="T16" fmla="*/ 0 w 42"/>
                  <a:gd name="T17" fmla="*/ 76 h 76"/>
                  <a:gd name="T18" fmla="*/ 4 w 42"/>
                  <a:gd name="T19" fmla="*/ 71 h 76"/>
                  <a:gd name="T20" fmla="*/ 9 w 42"/>
                  <a:gd name="T21" fmla="*/ 60 h 76"/>
                  <a:gd name="T22" fmla="*/ 14 w 42"/>
                  <a:gd name="T23" fmla="*/ 48 h 76"/>
                  <a:gd name="T24" fmla="*/ 21 w 42"/>
                  <a:gd name="T25" fmla="*/ 34 h 76"/>
                  <a:gd name="T26" fmla="*/ 27 w 42"/>
                  <a:gd name="T27" fmla="*/ 20 h 76"/>
                  <a:gd name="T28" fmla="*/ 33 w 42"/>
                  <a:gd name="T29" fmla="*/ 9 h 76"/>
                  <a:gd name="T30" fmla="*/ 37 w 42"/>
                  <a:gd name="T31" fmla="*/ 3 h 76"/>
                  <a:gd name="T32" fmla="*/ 41 w 42"/>
                  <a:gd name="T33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76">
                    <a:moveTo>
                      <a:pt x="41" y="0"/>
                    </a:moveTo>
                    <a:lnTo>
                      <a:pt x="42" y="4"/>
                    </a:lnTo>
                    <a:lnTo>
                      <a:pt x="41" y="12"/>
                    </a:lnTo>
                    <a:lnTo>
                      <a:pt x="37" y="22"/>
                    </a:lnTo>
                    <a:lnTo>
                      <a:pt x="32" y="35"/>
                    </a:lnTo>
                    <a:lnTo>
                      <a:pt x="25" y="48"/>
                    </a:lnTo>
                    <a:lnTo>
                      <a:pt x="18" y="59"/>
                    </a:lnTo>
                    <a:lnTo>
                      <a:pt x="9" y="69"/>
                    </a:lnTo>
                    <a:lnTo>
                      <a:pt x="0" y="76"/>
                    </a:lnTo>
                    <a:lnTo>
                      <a:pt x="4" y="71"/>
                    </a:lnTo>
                    <a:lnTo>
                      <a:pt x="9" y="60"/>
                    </a:lnTo>
                    <a:lnTo>
                      <a:pt x="14" y="48"/>
                    </a:lnTo>
                    <a:lnTo>
                      <a:pt x="21" y="34"/>
                    </a:lnTo>
                    <a:lnTo>
                      <a:pt x="27" y="20"/>
                    </a:lnTo>
                    <a:lnTo>
                      <a:pt x="33" y="9"/>
                    </a:lnTo>
                    <a:lnTo>
                      <a:pt x="37" y="3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42" name="Freeform 90"/>
              <p:cNvSpPr>
                <a:spLocks/>
              </p:cNvSpPr>
              <p:nvPr/>
            </p:nvSpPr>
            <p:spPr bwMode="auto">
              <a:xfrm>
                <a:off x="637" y="76"/>
                <a:ext cx="23" cy="42"/>
              </a:xfrm>
              <a:custGeom>
                <a:avLst/>
                <a:gdLst>
                  <a:gd name="T0" fmla="*/ 45 w 46"/>
                  <a:gd name="T1" fmla="*/ 0 h 83"/>
                  <a:gd name="T2" fmla="*/ 46 w 46"/>
                  <a:gd name="T3" fmla="*/ 5 h 83"/>
                  <a:gd name="T4" fmla="*/ 43 w 46"/>
                  <a:gd name="T5" fmla="*/ 14 h 83"/>
                  <a:gd name="T6" fmla="*/ 39 w 46"/>
                  <a:gd name="T7" fmla="*/ 26 h 83"/>
                  <a:gd name="T8" fmla="*/ 33 w 46"/>
                  <a:gd name="T9" fmla="*/ 39 h 83"/>
                  <a:gd name="T10" fmla="*/ 25 w 46"/>
                  <a:gd name="T11" fmla="*/ 54 h 83"/>
                  <a:gd name="T12" fmla="*/ 17 w 46"/>
                  <a:gd name="T13" fmla="*/ 67 h 83"/>
                  <a:gd name="T14" fmla="*/ 8 w 46"/>
                  <a:gd name="T15" fmla="*/ 77 h 83"/>
                  <a:gd name="T16" fmla="*/ 0 w 46"/>
                  <a:gd name="T17" fmla="*/ 83 h 83"/>
                  <a:gd name="T18" fmla="*/ 3 w 46"/>
                  <a:gd name="T19" fmla="*/ 77 h 83"/>
                  <a:gd name="T20" fmla="*/ 8 w 46"/>
                  <a:gd name="T21" fmla="*/ 66 h 83"/>
                  <a:gd name="T22" fmla="*/ 15 w 46"/>
                  <a:gd name="T23" fmla="*/ 52 h 83"/>
                  <a:gd name="T24" fmla="*/ 22 w 46"/>
                  <a:gd name="T25" fmla="*/ 37 h 83"/>
                  <a:gd name="T26" fmla="*/ 30 w 46"/>
                  <a:gd name="T27" fmla="*/ 23 h 83"/>
                  <a:gd name="T28" fmla="*/ 35 w 46"/>
                  <a:gd name="T29" fmla="*/ 11 h 83"/>
                  <a:gd name="T30" fmla="*/ 41 w 46"/>
                  <a:gd name="T31" fmla="*/ 2 h 83"/>
                  <a:gd name="T32" fmla="*/ 45 w 46"/>
                  <a:gd name="T3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6" h="83">
                    <a:moveTo>
                      <a:pt x="45" y="0"/>
                    </a:moveTo>
                    <a:lnTo>
                      <a:pt x="46" y="5"/>
                    </a:lnTo>
                    <a:lnTo>
                      <a:pt x="43" y="14"/>
                    </a:lnTo>
                    <a:lnTo>
                      <a:pt x="39" y="26"/>
                    </a:lnTo>
                    <a:lnTo>
                      <a:pt x="33" y="39"/>
                    </a:lnTo>
                    <a:lnTo>
                      <a:pt x="25" y="54"/>
                    </a:lnTo>
                    <a:lnTo>
                      <a:pt x="17" y="67"/>
                    </a:lnTo>
                    <a:lnTo>
                      <a:pt x="8" y="77"/>
                    </a:lnTo>
                    <a:lnTo>
                      <a:pt x="0" y="83"/>
                    </a:lnTo>
                    <a:lnTo>
                      <a:pt x="3" y="77"/>
                    </a:lnTo>
                    <a:lnTo>
                      <a:pt x="8" y="66"/>
                    </a:lnTo>
                    <a:lnTo>
                      <a:pt x="15" y="52"/>
                    </a:lnTo>
                    <a:lnTo>
                      <a:pt x="22" y="37"/>
                    </a:lnTo>
                    <a:lnTo>
                      <a:pt x="30" y="23"/>
                    </a:lnTo>
                    <a:lnTo>
                      <a:pt x="35" y="11"/>
                    </a:lnTo>
                    <a:lnTo>
                      <a:pt x="41" y="2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43" name="Freeform 91"/>
              <p:cNvSpPr>
                <a:spLocks/>
              </p:cNvSpPr>
              <p:nvPr/>
            </p:nvSpPr>
            <p:spPr bwMode="auto">
              <a:xfrm>
                <a:off x="622" y="81"/>
                <a:ext cx="25" cy="34"/>
              </a:xfrm>
              <a:custGeom>
                <a:avLst/>
                <a:gdLst>
                  <a:gd name="T0" fmla="*/ 49 w 49"/>
                  <a:gd name="T1" fmla="*/ 0 h 68"/>
                  <a:gd name="T2" fmla="*/ 49 w 49"/>
                  <a:gd name="T3" fmla="*/ 4 h 68"/>
                  <a:gd name="T4" fmla="*/ 46 w 49"/>
                  <a:gd name="T5" fmla="*/ 12 h 68"/>
                  <a:gd name="T6" fmla="*/ 40 w 49"/>
                  <a:gd name="T7" fmla="*/ 22 h 68"/>
                  <a:gd name="T8" fmla="*/ 33 w 49"/>
                  <a:gd name="T9" fmla="*/ 34 h 68"/>
                  <a:gd name="T10" fmla="*/ 24 w 49"/>
                  <a:gd name="T11" fmla="*/ 47 h 68"/>
                  <a:gd name="T12" fmla="*/ 15 w 49"/>
                  <a:gd name="T13" fmla="*/ 57 h 68"/>
                  <a:gd name="T14" fmla="*/ 7 w 49"/>
                  <a:gd name="T15" fmla="*/ 65 h 68"/>
                  <a:gd name="T16" fmla="*/ 0 w 49"/>
                  <a:gd name="T17" fmla="*/ 68 h 68"/>
                  <a:gd name="T18" fmla="*/ 5 w 49"/>
                  <a:gd name="T19" fmla="*/ 62 h 68"/>
                  <a:gd name="T20" fmla="*/ 10 w 49"/>
                  <a:gd name="T21" fmla="*/ 52 h 68"/>
                  <a:gd name="T22" fmla="*/ 17 w 49"/>
                  <a:gd name="T23" fmla="*/ 41 h 68"/>
                  <a:gd name="T24" fmla="*/ 24 w 49"/>
                  <a:gd name="T25" fmla="*/ 28 h 68"/>
                  <a:gd name="T26" fmla="*/ 32 w 49"/>
                  <a:gd name="T27" fmla="*/ 17 h 68"/>
                  <a:gd name="T28" fmla="*/ 39 w 49"/>
                  <a:gd name="T29" fmla="*/ 7 h 68"/>
                  <a:gd name="T30" fmla="*/ 45 w 49"/>
                  <a:gd name="T31" fmla="*/ 2 h 68"/>
                  <a:gd name="T32" fmla="*/ 49 w 49"/>
                  <a:gd name="T3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9" h="68">
                    <a:moveTo>
                      <a:pt x="49" y="0"/>
                    </a:moveTo>
                    <a:lnTo>
                      <a:pt x="49" y="4"/>
                    </a:lnTo>
                    <a:lnTo>
                      <a:pt x="46" y="12"/>
                    </a:lnTo>
                    <a:lnTo>
                      <a:pt x="40" y="22"/>
                    </a:lnTo>
                    <a:lnTo>
                      <a:pt x="33" y="34"/>
                    </a:lnTo>
                    <a:lnTo>
                      <a:pt x="24" y="47"/>
                    </a:lnTo>
                    <a:lnTo>
                      <a:pt x="15" y="57"/>
                    </a:lnTo>
                    <a:lnTo>
                      <a:pt x="7" y="65"/>
                    </a:lnTo>
                    <a:lnTo>
                      <a:pt x="0" y="68"/>
                    </a:lnTo>
                    <a:lnTo>
                      <a:pt x="5" y="62"/>
                    </a:lnTo>
                    <a:lnTo>
                      <a:pt x="10" y="52"/>
                    </a:lnTo>
                    <a:lnTo>
                      <a:pt x="17" y="41"/>
                    </a:lnTo>
                    <a:lnTo>
                      <a:pt x="24" y="28"/>
                    </a:lnTo>
                    <a:lnTo>
                      <a:pt x="32" y="17"/>
                    </a:lnTo>
                    <a:lnTo>
                      <a:pt x="39" y="7"/>
                    </a:lnTo>
                    <a:lnTo>
                      <a:pt x="45" y="2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44" name="Freeform 92"/>
              <p:cNvSpPr>
                <a:spLocks/>
              </p:cNvSpPr>
              <p:nvPr/>
            </p:nvSpPr>
            <p:spPr bwMode="auto">
              <a:xfrm>
                <a:off x="611" y="83"/>
                <a:ext cx="22" cy="28"/>
              </a:xfrm>
              <a:custGeom>
                <a:avLst/>
                <a:gdLst>
                  <a:gd name="T0" fmla="*/ 43 w 44"/>
                  <a:gd name="T1" fmla="*/ 0 h 57"/>
                  <a:gd name="T2" fmla="*/ 44 w 44"/>
                  <a:gd name="T3" fmla="*/ 3 h 57"/>
                  <a:gd name="T4" fmla="*/ 41 w 44"/>
                  <a:gd name="T5" fmla="*/ 9 h 57"/>
                  <a:gd name="T6" fmla="*/ 38 w 44"/>
                  <a:gd name="T7" fmla="*/ 17 h 57"/>
                  <a:gd name="T8" fmla="*/ 33 w 44"/>
                  <a:gd name="T9" fmla="*/ 27 h 57"/>
                  <a:gd name="T10" fmla="*/ 26 w 44"/>
                  <a:gd name="T11" fmla="*/ 37 h 57"/>
                  <a:gd name="T12" fmla="*/ 18 w 44"/>
                  <a:gd name="T13" fmla="*/ 45 h 57"/>
                  <a:gd name="T14" fmla="*/ 9 w 44"/>
                  <a:gd name="T15" fmla="*/ 52 h 57"/>
                  <a:gd name="T16" fmla="*/ 0 w 44"/>
                  <a:gd name="T17" fmla="*/ 57 h 57"/>
                  <a:gd name="T18" fmla="*/ 5 w 44"/>
                  <a:gd name="T19" fmla="*/ 51 h 57"/>
                  <a:gd name="T20" fmla="*/ 10 w 44"/>
                  <a:gd name="T21" fmla="*/ 43 h 57"/>
                  <a:gd name="T22" fmla="*/ 16 w 44"/>
                  <a:gd name="T23" fmla="*/ 32 h 57"/>
                  <a:gd name="T24" fmla="*/ 23 w 44"/>
                  <a:gd name="T25" fmla="*/ 22 h 57"/>
                  <a:gd name="T26" fmla="*/ 29 w 44"/>
                  <a:gd name="T27" fmla="*/ 13 h 57"/>
                  <a:gd name="T28" fmla="*/ 34 w 44"/>
                  <a:gd name="T29" fmla="*/ 6 h 57"/>
                  <a:gd name="T30" fmla="*/ 39 w 44"/>
                  <a:gd name="T31" fmla="*/ 1 h 57"/>
                  <a:gd name="T32" fmla="*/ 43 w 44"/>
                  <a:gd name="T3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57">
                    <a:moveTo>
                      <a:pt x="43" y="0"/>
                    </a:moveTo>
                    <a:lnTo>
                      <a:pt x="44" y="3"/>
                    </a:lnTo>
                    <a:lnTo>
                      <a:pt x="41" y="9"/>
                    </a:lnTo>
                    <a:lnTo>
                      <a:pt x="38" y="17"/>
                    </a:lnTo>
                    <a:lnTo>
                      <a:pt x="33" y="27"/>
                    </a:lnTo>
                    <a:lnTo>
                      <a:pt x="26" y="37"/>
                    </a:lnTo>
                    <a:lnTo>
                      <a:pt x="18" y="45"/>
                    </a:lnTo>
                    <a:lnTo>
                      <a:pt x="9" y="52"/>
                    </a:lnTo>
                    <a:lnTo>
                      <a:pt x="0" y="57"/>
                    </a:lnTo>
                    <a:lnTo>
                      <a:pt x="5" y="51"/>
                    </a:lnTo>
                    <a:lnTo>
                      <a:pt x="10" y="43"/>
                    </a:lnTo>
                    <a:lnTo>
                      <a:pt x="16" y="32"/>
                    </a:lnTo>
                    <a:lnTo>
                      <a:pt x="23" y="22"/>
                    </a:lnTo>
                    <a:lnTo>
                      <a:pt x="29" y="13"/>
                    </a:lnTo>
                    <a:lnTo>
                      <a:pt x="34" y="6"/>
                    </a:lnTo>
                    <a:lnTo>
                      <a:pt x="39" y="1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45" name="Freeform 93"/>
              <p:cNvSpPr>
                <a:spLocks/>
              </p:cNvSpPr>
              <p:nvPr/>
            </p:nvSpPr>
            <p:spPr bwMode="auto">
              <a:xfrm>
                <a:off x="600" y="84"/>
                <a:ext cx="18" cy="20"/>
              </a:xfrm>
              <a:custGeom>
                <a:avLst/>
                <a:gdLst>
                  <a:gd name="T0" fmla="*/ 37 w 37"/>
                  <a:gd name="T1" fmla="*/ 0 h 42"/>
                  <a:gd name="T2" fmla="*/ 37 w 37"/>
                  <a:gd name="T3" fmla="*/ 4 h 42"/>
                  <a:gd name="T4" fmla="*/ 35 w 37"/>
                  <a:gd name="T5" fmla="*/ 8 h 42"/>
                  <a:gd name="T6" fmla="*/ 30 w 37"/>
                  <a:gd name="T7" fmla="*/ 15 h 42"/>
                  <a:gd name="T8" fmla="*/ 24 w 37"/>
                  <a:gd name="T9" fmla="*/ 23 h 42"/>
                  <a:gd name="T10" fmla="*/ 17 w 37"/>
                  <a:gd name="T11" fmla="*/ 30 h 42"/>
                  <a:gd name="T12" fmla="*/ 10 w 37"/>
                  <a:gd name="T13" fmla="*/ 36 h 42"/>
                  <a:gd name="T14" fmla="*/ 5 w 37"/>
                  <a:gd name="T15" fmla="*/ 41 h 42"/>
                  <a:gd name="T16" fmla="*/ 0 w 37"/>
                  <a:gd name="T17" fmla="*/ 42 h 42"/>
                  <a:gd name="T18" fmla="*/ 3 w 37"/>
                  <a:gd name="T19" fmla="*/ 37 h 42"/>
                  <a:gd name="T20" fmla="*/ 8 w 37"/>
                  <a:gd name="T21" fmla="*/ 31 h 42"/>
                  <a:gd name="T22" fmla="*/ 13 w 37"/>
                  <a:gd name="T23" fmla="*/ 24 h 42"/>
                  <a:gd name="T24" fmla="*/ 18 w 37"/>
                  <a:gd name="T25" fmla="*/ 17 h 42"/>
                  <a:gd name="T26" fmla="*/ 24 w 37"/>
                  <a:gd name="T27" fmla="*/ 12 h 42"/>
                  <a:gd name="T28" fmla="*/ 29 w 37"/>
                  <a:gd name="T29" fmla="*/ 6 h 42"/>
                  <a:gd name="T30" fmla="*/ 33 w 37"/>
                  <a:gd name="T31" fmla="*/ 2 h 42"/>
                  <a:gd name="T32" fmla="*/ 37 w 37"/>
                  <a:gd name="T3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2">
                    <a:moveTo>
                      <a:pt x="37" y="0"/>
                    </a:moveTo>
                    <a:lnTo>
                      <a:pt x="37" y="4"/>
                    </a:lnTo>
                    <a:lnTo>
                      <a:pt x="35" y="8"/>
                    </a:lnTo>
                    <a:lnTo>
                      <a:pt x="30" y="15"/>
                    </a:lnTo>
                    <a:lnTo>
                      <a:pt x="24" y="23"/>
                    </a:lnTo>
                    <a:lnTo>
                      <a:pt x="17" y="30"/>
                    </a:lnTo>
                    <a:lnTo>
                      <a:pt x="10" y="36"/>
                    </a:lnTo>
                    <a:lnTo>
                      <a:pt x="5" y="41"/>
                    </a:lnTo>
                    <a:lnTo>
                      <a:pt x="0" y="42"/>
                    </a:lnTo>
                    <a:lnTo>
                      <a:pt x="3" y="37"/>
                    </a:lnTo>
                    <a:lnTo>
                      <a:pt x="8" y="31"/>
                    </a:lnTo>
                    <a:lnTo>
                      <a:pt x="13" y="24"/>
                    </a:lnTo>
                    <a:lnTo>
                      <a:pt x="18" y="17"/>
                    </a:lnTo>
                    <a:lnTo>
                      <a:pt x="24" y="12"/>
                    </a:lnTo>
                    <a:lnTo>
                      <a:pt x="29" y="6"/>
                    </a:lnTo>
                    <a:lnTo>
                      <a:pt x="33" y="2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46" name="Freeform 94"/>
              <p:cNvSpPr>
                <a:spLocks/>
              </p:cNvSpPr>
              <p:nvPr/>
            </p:nvSpPr>
            <p:spPr bwMode="auto">
              <a:xfrm>
                <a:off x="593" y="87"/>
                <a:ext cx="12" cy="13"/>
              </a:xfrm>
              <a:custGeom>
                <a:avLst/>
                <a:gdLst>
                  <a:gd name="T0" fmla="*/ 25 w 25"/>
                  <a:gd name="T1" fmla="*/ 0 h 27"/>
                  <a:gd name="T2" fmla="*/ 24 w 25"/>
                  <a:gd name="T3" fmla="*/ 7 h 27"/>
                  <a:gd name="T4" fmla="*/ 18 w 25"/>
                  <a:gd name="T5" fmla="*/ 16 h 27"/>
                  <a:gd name="T6" fmla="*/ 9 w 25"/>
                  <a:gd name="T7" fmla="*/ 25 h 27"/>
                  <a:gd name="T8" fmla="*/ 0 w 25"/>
                  <a:gd name="T9" fmla="*/ 27 h 27"/>
                  <a:gd name="T10" fmla="*/ 9 w 25"/>
                  <a:gd name="T11" fmla="*/ 21 h 27"/>
                  <a:gd name="T12" fmla="*/ 16 w 25"/>
                  <a:gd name="T13" fmla="*/ 9 h 27"/>
                  <a:gd name="T14" fmla="*/ 22 w 25"/>
                  <a:gd name="T15" fmla="*/ 0 h 27"/>
                  <a:gd name="T16" fmla="*/ 25 w 25"/>
                  <a:gd name="T1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7">
                    <a:moveTo>
                      <a:pt x="25" y="0"/>
                    </a:moveTo>
                    <a:lnTo>
                      <a:pt x="24" y="7"/>
                    </a:lnTo>
                    <a:lnTo>
                      <a:pt x="18" y="16"/>
                    </a:lnTo>
                    <a:lnTo>
                      <a:pt x="9" y="25"/>
                    </a:lnTo>
                    <a:lnTo>
                      <a:pt x="0" y="27"/>
                    </a:lnTo>
                    <a:lnTo>
                      <a:pt x="9" y="21"/>
                    </a:lnTo>
                    <a:lnTo>
                      <a:pt x="16" y="9"/>
                    </a:lnTo>
                    <a:lnTo>
                      <a:pt x="22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47" name="Freeform 95"/>
              <p:cNvSpPr>
                <a:spLocks/>
              </p:cNvSpPr>
              <p:nvPr/>
            </p:nvSpPr>
            <p:spPr bwMode="auto">
              <a:xfrm>
                <a:off x="701" y="89"/>
                <a:ext cx="14" cy="16"/>
              </a:xfrm>
              <a:custGeom>
                <a:avLst/>
                <a:gdLst>
                  <a:gd name="T0" fmla="*/ 0 w 27"/>
                  <a:gd name="T1" fmla="*/ 33 h 33"/>
                  <a:gd name="T2" fmla="*/ 3 w 27"/>
                  <a:gd name="T3" fmla="*/ 25 h 33"/>
                  <a:gd name="T4" fmla="*/ 11 w 27"/>
                  <a:gd name="T5" fmla="*/ 12 h 33"/>
                  <a:gd name="T6" fmla="*/ 19 w 27"/>
                  <a:gd name="T7" fmla="*/ 2 h 33"/>
                  <a:gd name="T8" fmla="*/ 26 w 27"/>
                  <a:gd name="T9" fmla="*/ 0 h 33"/>
                  <a:gd name="T10" fmla="*/ 27 w 27"/>
                  <a:gd name="T11" fmla="*/ 3 h 33"/>
                  <a:gd name="T12" fmla="*/ 26 w 27"/>
                  <a:gd name="T13" fmla="*/ 6 h 33"/>
                  <a:gd name="T14" fmla="*/ 23 w 27"/>
                  <a:gd name="T15" fmla="*/ 11 h 33"/>
                  <a:gd name="T16" fmla="*/ 18 w 27"/>
                  <a:gd name="T17" fmla="*/ 17 h 33"/>
                  <a:gd name="T18" fmla="*/ 12 w 27"/>
                  <a:gd name="T19" fmla="*/ 21 h 33"/>
                  <a:gd name="T20" fmla="*/ 8 w 27"/>
                  <a:gd name="T21" fmla="*/ 26 h 33"/>
                  <a:gd name="T22" fmla="*/ 3 w 27"/>
                  <a:gd name="T23" fmla="*/ 31 h 33"/>
                  <a:gd name="T24" fmla="*/ 0 w 27"/>
                  <a:gd name="T2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33">
                    <a:moveTo>
                      <a:pt x="0" y="33"/>
                    </a:moveTo>
                    <a:lnTo>
                      <a:pt x="3" y="25"/>
                    </a:lnTo>
                    <a:lnTo>
                      <a:pt x="11" y="12"/>
                    </a:lnTo>
                    <a:lnTo>
                      <a:pt x="19" y="2"/>
                    </a:lnTo>
                    <a:lnTo>
                      <a:pt x="26" y="0"/>
                    </a:lnTo>
                    <a:lnTo>
                      <a:pt x="27" y="3"/>
                    </a:lnTo>
                    <a:lnTo>
                      <a:pt x="26" y="6"/>
                    </a:lnTo>
                    <a:lnTo>
                      <a:pt x="23" y="11"/>
                    </a:lnTo>
                    <a:lnTo>
                      <a:pt x="18" y="17"/>
                    </a:lnTo>
                    <a:lnTo>
                      <a:pt x="12" y="21"/>
                    </a:lnTo>
                    <a:lnTo>
                      <a:pt x="8" y="26"/>
                    </a:lnTo>
                    <a:lnTo>
                      <a:pt x="3" y="31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48" name="Freeform 96"/>
              <p:cNvSpPr>
                <a:spLocks/>
              </p:cNvSpPr>
              <p:nvPr/>
            </p:nvSpPr>
            <p:spPr bwMode="auto">
              <a:xfrm>
                <a:off x="701" y="107"/>
                <a:ext cx="18" cy="7"/>
              </a:xfrm>
              <a:custGeom>
                <a:avLst/>
                <a:gdLst>
                  <a:gd name="T0" fmla="*/ 0 w 35"/>
                  <a:gd name="T1" fmla="*/ 0 h 14"/>
                  <a:gd name="T2" fmla="*/ 2 w 35"/>
                  <a:gd name="T3" fmla="*/ 1 h 14"/>
                  <a:gd name="T4" fmla="*/ 6 w 35"/>
                  <a:gd name="T5" fmla="*/ 4 h 14"/>
                  <a:gd name="T6" fmla="*/ 11 w 35"/>
                  <a:gd name="T7" fmla="*/ 6 h 14"/>
                  <a:gd name="T8" fmla="*/ 17 w 35"/>
                  <a:gd name="T9" fmla="*/ 10 h 14"/>
                  <a:gd name="T10" fmla="*/ 23 w 35"/>
                  <a:gd name="T11" fmla="*/ 12 h 14"/>
                  <a:gd name="T12" fmla="*/ 28 w 35"/>
                  <a:gd name="T13" fmla="*/ 14 h 14"/>
                  <a:gd name="T14" fmla="*/ 33 w 35"/>
                  <a:gd name="T15" fmla="*/ 14 h 14"/>
                  <a:gd name="T16" fmla="*/ 35 w 35"/>
                  <a:gd name="T17" fmla="*/ 13 h 14"/>
                  <a:gd name="T18" fmla="*/ 35 w 35"/>
                  <a:gd name="T19" fmla="*/ 11 h 14"/>
                  <a:gd name="T20" fmla="*/ 33 w 35"/>
                  <a:gd name="T21" fmla="*/ 7 h 14"/>
                  <a:gd name="T22" fmla="*/ 28 w 35"/>
                  <a:gd name="T23" fmla="*/ 6 h 14"/>
                  <a:gd name="T24" fmla="*/ 23 w 35"/>
                  <a:gd name="T25" fmla="*/ 4 h 14"/>
                  <a:gd name="T26" fmla="*/ 16 w 35"/>
                  <a:gd name="T27" fmla="*/ 3 h 14"/>
                  <a:gd name="T28" fmla="*/ 9 w 35"/>
                  <a:gd name="T29" fmla="*/ 1 h 14"/>
                  <a:gd name="T30" fmla="*/ 4 w 35"/>
                  <a:gd name="T31" fmla="*/ 0 h 14"/>
                  <a:gd name="T32" fmla="*/ 0 w 35"/>
                  <a:gd name="T3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5" h="14">
                    <a:moveTo>
                      <a:pt x="0" y="0"/>
                    </a:moveTo>
                    <a:lnTo>
                      <a:pt x="2" y="1"/>
                    </a:lnTo>
                    <a:lnTo>
                      <a:pt x="6" y="4"/>
                    </a:lnTo>
                    <a:lnTo>
                      <a:pt x="11" y="6"/>
                    </a:lnTo>
                    <a:lnTo>
                      <a:pt x="17" y="10"/>
                    </a:lnTo>
                    <a:lnTo>
                      <a:pt x="23" y="12"/>
                    </a:lnTo>
                    <a:lnTo>
                      <a:pt x="28" y="14"/>
                    </a:lnTo>
                    <a:lnTo>
                      <a:pt x="33" y="14"/>
                    </a:lnTo>
                    <a:lnTo>
                      <a:pt x="35" y="13"/>
                    </a:lnTo>
                    <a:lnTo>
                      <a:pt x="35" y="11"/>
                    </a:lnTo>
                    <a:lnTo>
                      <a:pt x="33" y="7"/>
                    </a:lnTo>
                    <a:lnTo>
                      <a:pt x="28" y="6"/>
                    </a:lnTo>
                    <a:lnTo>
                      <a:pt x="23" y="4"/>
                    </a:lnTo>
                    <a:lnTo>
                      <a:pt x="16" y="3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49" name="Freeform 97"/>
              <p:cNvSpPr>
                <a:spLocks/>
              </p:cNvSpPr>
              <p:nvPr/>
            </p:nvSpPr>
            <p:spPr bwMode="auto">
              <a:xfrm>
                <a:off x="704" y="99"/>
                <a:ext cx="20" cy="5"/>
              </a:xfrm>
              <a:custGeom>
                <a:avLst/>
                <a:gdLst>
                  <a:gd name="T0" fmla="*/ 0 w 40"/>
                  <a:gd name="T1" fmla="*/ 12 h 12"/>
                  <a:gd name="T2" fmla="*/ 3 w 40"/>
                  <a:gd name="T3" fmla="*/ 12 h 12"/>
                  <a:gd name="T4" fmla="*/ 9 w 40"/>
                  <a:gd name="T5" fmla="*/ 12 h 12"/>
                  <a:gd name="T6" fmla="*/ 14 w 40"/>
                  <a:gd name="T7" fmla="*/ 11 h 12"/>
                  <a:gd name="T8" fmla="*/ 22 w 40"/>
                  <a:gd name="T9" fmla="*/ 11 h 12"/>
                  <a:gd name="T10" fmla="*/ 28 w 40"/>
                  <a:gd name="T11" fmla="*/ 9 h 12"/>
                  <a:gd name="T12" fmla="*/ 35 w 40"/>
                  <a:gd name="T13" fmla="*/ 8 h 12"/>
                  <a:gd name="T14" fmla="*/ 38 w 40"/>
                  <a:gd name="T15" fmla="*/ 7 h 12"/>
                  <a:gd name="T16" fmla="*/ 40 w 40"/>
                  <a:gd name="T17" fmla="*/ 4 h 12"/>
                  <a:gd name="T18" fmla="*/ 38 w 40"/>
                  <a:gd name="T19" fmla="*/ 1 h 12"/>
                  <a:gd name="T20" fmla="*/ 35 w 40"/>
                  <a:gd name="T21" fmla="*/ 0 h 12"/>
                  <a:gd name="T22" fmla="*/ 29 w 40"/>
                  <a:gd name="T23" fmla="*/ 1 h 12"/>
                  <a:gd name="T24" fmla="*/ 23 w 40"/>
                  <a:gd name="T25" fmla="*/ 4 h 12"/>
                  <a:gd name="T26" fmla="*/ 17 w 40"/>
                  <a:gd name="T27" fmla="*/ 6 h 12"/>
                  <a:gd name="T28" fmla="*/ 10 w 40"/>
                  <a:gd name="T29" fmla="*/ 8 h 12"/>
                  <a:gd name="T30" fmla="*/ 4 w 40"/>
                  <a:gd name="T31" fmla="*/ 11 h 12"/>
                  <a:gd name="T32" fmla="*/ 0 w 40"/>
                  <a:gd name="T3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2">
                    <a:moveTo>
                      <a:pt x="0" y="12"/>
                    </a:moveTo>
                    <a:lnTo>
                      <a:pt x="3" y="12"/>
                    </a:lnTo>
                    <a:lnTo>
                      <a:pt x="9" y="12"/>
                    </a:lnTo>
                    <a:lnTo>
                      <a:pt x="14" y="11"/>
                    </a:lnTo>
                    <a:lnTo>
                      <a:pt x="22" y="11"/>
                    </a:lnTo>
                    <a:lnTo>
                      <a:pt x="28" y="9"/>
                    </a:lnTo>
                    <a:lnTo>
                      <a:pt x="35" y="8"/>
                    </a:lnTo>
                    <a:lnTo>
                      <a:pt x="38" y="7"/>
                    </a:lnTo>
                    <a:lnTo>
                      <a:pt x="40" y="4"/>
                    </a:lnTo>
                    <a:lnTo>
                      <a:pt x="38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3" y="4"/>
                    </a:lnTo>
                    <a:lnTo>
                      <a:pt x="17" y="6"/>
                    </a:lnTo>
                    <a:lnTo>
                      <a:pt x="10" y="8"/>
                    </a:lnTo>
                    <a:lnTo>
                      <a:pt x="4" y="11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0" name="Freeform 98"/>
              <p:cNvSpPr>
                <a:spLocks/>
              </p:cNvSpPr>
              <p:nvPr/>
            </p:nvSpPr>
            <p:spPr bwMode="auto">
              <a:xfrm>
                <a:off x="695" y="110"/>
                <a:ext cx="18" cy="14"/>
              </a:xfrm>
              <a:custGeom>
                <a:avLst/>
                <a:gdLst>
                  <a:gd name="T0" fmla="*/ 0 w 37"/>
                  <a:gd name="T1" fmla="*/ 0 h 29"/>
                  <a:gd name="T2" fmla="*/ 5 w 37"/>
                  <a:gd name="T3" fmla="*/ 2 h 29"/>
                  <a:gd name="T4" fmla="*/ 12 w 37"/>
                  <a:gd name="T5" fmla="*/ 6 h 29"/>
                  <a:gd name="T6" fmla="*/ 17 w 37"/>
                  <a:gd name="T7" fmla="*/ 9 h 29"/>
                  <a:gd name="T8" fmla="*/ 24 w 37"/>
                  <a:gd name="T9" fmla="*/ 14 h 29"/>
                  <a:gd name="T10" fmla="*/ 30 w 37"/>
                  <a:gd name="T11" fmla="*/ 18 h 29"/>
                  <a:gd name="T12" fmla="*/ 35 w 37"/>
                  <a:gd name="T13" fmla="*/ 22 h 29"/>
                  <a:gd name="T14" fmla="*/ 37 w 37"/>
                  <a:gd name="T15" fmla="*/ 25 h 29"/>
                  <a:gd name="T16" fmla="*/ 37 w 37"/>
                  <a:gd name="T17" fmla="*/ 28 h 29"/>
                  <a:gd name="T18" fmla="*/ 33 w 37"/>
                  <a:gd name="T19" fmla="*/ 29 h 29"/>
                  <a:gd name="T20" fmla="*/ 29 w 37"/>
                  <a:gd name="T21" fmla="*/ 27 h 29"/>
                  <a:gd name="T22" fmla="*/ 24 w 37"/>
                  <a:gd name="T23" fmla="*/ 23 h 29"/>
                  <a:gd name="T24" fmla="*/ 18 w 37"/>
                  <a:gd name="T25" fmla="*/ 17 h 29"/>
                  <a:gd name="T26" fmla="*/ 13 w 37"/>
                  <a:gd name="T27" fmla="*/ 13 h 29"/>
                  <a:gd name="T28" fmla="*/ 7 w 37"/>
                  <a:gd name="T29" fmla="*/ 7 h 29"/>
                  <a:gd name="T30" fmla="*/ 2 w 37"/>
                  <a:gd name="T31" fmla="*/ 2 h 29"/>
                  <a:gd name="T32" fmla="*/ 0 w 37"/>
                  <a:gd name="T3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29">
                    <a:moveTo>
                      <a:pt x="0" y="0"/>
                    </a:moveTo>
                    <a:lnTo>
                      <a:pt x="5" y="2"/>
                    </a:lnTo>
                    <a:lnTo>
                      <a:pt x="12" y="6"/>
                    </a:lnTo>
                    <a:lnTo>
                      <a:pt x="17" y="9"/>
                    </a:lnTo>
                    <a:lnTo>
                      <a:pt x="24" y="14"/>
                    </a:lnTo>
                    <a:lnTo>
                      <a:pt x="30" y="18"/>
                    </a:lnTo>
                    <a:lnTo>
                      <a:pt x="35" y="22"/>
                    </a:lnTo>
                    <a:lnTo>
                      <a:pt x="37" y="25"/>
                    </a:lnTo>
                    <a:lnTo>
                      <a:pt x="37" y="28"/>
                    </a:lnTo>
                    <a:lnTo>
                      <a:pt x="33" y="29"/>
                    </a:lnTo>
                    <a:lnTo>
                      <a:pt x="29" y="27"/>
                    </a:lnTo>
                    <a:lnTo>
                      <a:pt x="24" y="23"/>
                    </a:lnTo>
                    <a:lnTo>
                      <a:pt x="18" y="17"/>
                    </a:lnTo>
                    <a:lnTo>
                      <a:pt x="13" y="13"/>
                    </a:lnTo>
                    <a:lnTo>
                      <a:pt x="7" y="7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1" name="Freeform 99"/>
              <p:cNvSpPr>
                <a:spLocks/>
              </p:cNvSpPr>
              <p:nvPr/>
            </p:nvSpPr>
            <p:spPr bwMode="auto">
              <a:xfrm>
                <a:off x="598" y="103"/>
                <a:ext cx="5" cy="26"/>
              </a:xfrm>
              <a:custGeom>
                <a:avLst/>
                <a:gdLst>
                  <a:gd name="T0" fmla="*/ 5 w 9"/>
                  <a:gd name="T1" fmla="*/ 0 h 51"/>
                  <a:gd name="T2" fmla="*/ 8 w 9"/>
                  <a:gd name="T3" fmla="*/ 13 h 51"/>
                  <a:gd name="T4" fmla="*/ 9 w 9"/>
                  <a:gd name="T5" fmla="*/ 29 h 51"/>
                  <a:gd name="T6" fmla="*/ 8 w 9"/>
                  <a:gd name="T7" fmla="*/ 44 h 51"/>
                  <a:gd name="T8" fmla="*/ 3 w 9"/>
                  <a:gd name="T9" fmla="*/ 51 h 51"/>
                  <a:gd name="T10" fmla="*/ 0 w 9"/>
                  <a:gd name="T11" fmla="*/ 46 h 51"/>
                  <a:gd name="T12" fmla="*/ 1 w 9"/>
                  <a:gd name="T13" fmla="*/ 31 h 51"/>
                  <a:gd name="T14" fmla="*/ 3 w 9"/>
                  <a:gd name="T15" fmla="*/ 14 h 51"/>
                  <a:gd name="T16" fmla="*/ 5 w 9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51">
                    <a:moveTo>
                      <a:pt x="5" y="0"/>
                    </a:moveTo>
                    <a:lnTo>
                      <a:pt x="8" y="13"/>
                    </a:lnTo>
                    <a:lnTo>
                      <a:pt x="9" y="29"/>
                    </a:lnTo>
                    <a:lnTo>
                      <a:pt x="8" y="44"/>
                    </a:lnTo>
                    <a:lnTo>
                      <a:pt x="3" y="51"/>
                    </a:lnTo>
                    <a:lnTo>
                      <a:pt x="0" y="46"/>
                    </a:lnTo>
                    <a:lnTo>
                      <a:pt x="1" y="31"/>
                    </a:lnTo>
                    <a:lnTo>
                      <a:pt x="3" y="1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2" name="Freeform 100"/>
              <p:cNvSpPr>
                <a:spLocks/>
              </p:cNvSpPr>
              <p:nvPr/>
            </p:nvSpPr>
            <p:spPr bwMode="auto">
              <a:xfrm>
                <a:off x="587" y="100"/>
                <a:ext cx="8" cy="25"/>
              </a:xfrm>
              <a:custGeom>
                <a:avLst/>
                <a:gdLst>
                  <a:gd name="T0" fmla="*/ 15 w 15"/>
                  <a:gd name="T1" fmla="*/ 0 h 51"/>
                  <a:gd name="T2" fmla="*/ 15 w 15"/>
                  <a:gd name="T3" fmla="*/ 12 h 51"/>
                  <a:gd name="T4" fmla="*/ 13 w 15"/>
                  <a:gd name="T5" fmla="*/ 29 h 51"/>
                  <a:gd name="T6" fmla="*/ 10 w 15"/>
                  <a:gd name="T7" fmla="*/ 44 h 51"/>
                  <a:gd name="T8" fmla="*/ 3 w 15"/>
                  <a:gd name="T9" fmla="*/ 51 h 51"/>
                  <a:gd name="T10" fmla="*/ 0 w 15"/>
                  <a:gd name="T11" fmla="*/ 44 h 51"/>
                  <a:gd name="T12" fmla="*/ 4 w 15"/>
                  <a:gd name="T13" fmla="*/ 29 h 51"/>
                  <a:gd name="T14" fmla="*/ 10 w 15"/>
                  <a:gd name="T15" fmla="*/ 12 h 51"/>
                  <a:gd name="T16" fmla="*/ 15 w 15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1">
                    <a:moveTo>
                      <a:pt x="15" y="0"/>
                    </a:moveTo>
                    <a:lnTo>
                      <a:pt x="15" y="12"/>
                    </a:lnTo>
                    <a:lnTo>
                      <a:pt x="13" y="29"/>
                    </a:lnTo>
                    <a:lnTo>
                      <a:pt x="10" y="44"/>
                    </a:lnTo>
                    <a:lnTo>
                      <a:pt x="3" y="51"/>
                    </a:lnTo>
                    <a:lnTo>
                      <a:pt x="0" y="44"/>
                    </a:lnTo>
                    <a:lnTo>
                      <a:pt x="4" y="29"/>
                    </a:lnTo>
                    <a:lnTo>
                      <a:pt x="10" y="1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3" name="Freeform 101"/>
              <p:cNvSpPr>
                <a:spLocks/>
              </p:cNvSpPr>
              <p:nvPr/>
            </p:nvSpPr>
            <p:spPr bwMode="auto">
              <a:xfrm>
                <a:off x="612" y="111"/>
                <a:ext cx="4" cy="24"/>
              </a:xfrm>
              <a:custGeom>
                <a:avLst/>
                <a:gdLst>
                  <a:gd name="T0" fmla="*/ 1 w 9"/>
                  <a:gd name="T1" fmla="*/ 0 h 49"/>
                  <a:gd name="T2" fmla="*/ 6 w 9"/>
                  <a:gd name="T3" fmla="*/ 7 h 49"/>
                  <a:gd name="T4" fmla="*/ 8 w 9"/>
                  <a:gd name="T5" fmla="*/ 22 h 49"/>
                  <a:gd name="T6" fmla="*/ 9 w 9"/>
                  <a:gd name="T7" fmla="*/ 38 h 49"/>
                  <a:gd name="T8" fmla="*/ 5 w 9"/>
                  <a:gd name="T9" fmla="*/ 49 h 49"/>
                  <a:gd name="T10" fmla="*/ 0 w 9"/>
                  <a:gd name="T11" fmla="*/ 45 h 49"/>
                  <a:gd name="T12" fmla="*/ 0 w 9"/>
                  <a:gd name="T13" fmla="*/ 31 h 49"/>
                  <a:gd name="T14" fmla="*/ 1 w 9"/>
                  <a:gd name="T15" fmla="*/ 14 h 49"/>
                  <a:gd name="T16" fmla="*/ 1 w 9"/>
                  <a:gd name="T1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49">
                    <a:moveTo>
                      <a:pt x="1" y="0"/>
                    </a:moveTo>
                    <a:lnTo>
                      <a:pt x="6" y="7"/>
                    </a:lnTo>
                    <a:lnTo>
                      <a:pt x="8" y="22"/>
                    </a:lnTo>
                    <a:lnTo>
                      <a:pt x="9" y="38"/>
                    </a:lnTo>
                    <a:lnTo>
                      <a:pt x="5" y="49"/>
                    </a:lnTo>
                    <a:lnTo>
                      <a:pt x="0" y="45"/>
                    </a:lnTo>
                    <a:lnTo>
                      <a:pt x="0" y="31"/>
                    </a:lnTo>
                    <a:lnTo>
                      <a:pt x="1" y="1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4" name="Freeform 102"/>
              <p:cNvSpPr>
                <a:spLocks/>
              </p:cNvSpPr>
              <p:nvPr/>
            </p:nvSpPr>
            <p:spPr bwMode="auto">
              <a:xfrm>
                <a:off x="622" y="113"/>
                <a:ext cx="10" cy="28"/>
              </a:xfrm>
              <a:custGeom>
                <a:avLst/>
                <a:gdLst>
                  <a:gd name="T0" fmla="*/ 0 w 19"/>
                  <a:gd name="T1" fmla="*/ 0 h 55"/>
                  <a:gd name="T2" fmla="*/ 8 w 19"/>
                  <a:gd name="T3" fmla="*/ 14 h 55"/>
                  <a:gd name="T4" fmla="*/ 16 w 19"/>
                  <a:gd name="T5" fmla="*/ 31 h 55"/>
                  <a:gd name="T6" fmla="*/ 19 w 19"/>
                  <a:gd name="T7" fmla="*/ 47 h 55"/>
                  <a:gd name="T8" fmla="*/ 16 w 19"/>
                  <a:gd name="T9" fmla="*/ 55 h 55"/>
                  <a:gd name="T10" fmla="*/ 9 w 19"/>
                  <a:gd name="T11" fmla="*/ 50 h 55"/>
                  <a:gd name="T12" fmla="*/ 6 w 19"/>
                  <a:gd name="T13" fmla="*/ 32 h 55"/>
                  <a:gd name="T14" fmla="*/ 3 w 19"/>
                  <a:gd name="T15" fmla="*/ 14 h 55"/>
                  <a:gd name="T16" fmla="*/ 0 w 19"/>
                  <a:gd name="T1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55">
                    <a:moveTo>
                      <a:pt x="0" y="0"/>
                    </a:moveTo>
                    <a:lnTo>
                      <a:pt x="8" y="14"/>
                    </a:lnTo>
                    <a:lnTo>
                      <a:pt x="16" y="31"/>
                    </a:lnTo>
                    <a:lnTo>
                      <a:pt x="19" y="47"/>
                    </a:lnTo>
                    <a:lnTo>
                      <a:pt x="16" y="55"/>
                    </a:lnTo>
                    <a:lnTo>
                      <a:pt x="9" y="50"/>
                    </a:lnTo>
                    <a:lnTo>
                      <a:pt x="6" y="32"/>
                    </a:lnTo>
                    <a:lnTo>
                      <a:pt x="3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5" name="Freeform 103"/>
              <p:cNvSpPr>
                <a:spLocks/>
              </p:cNvSpPr>
              <p:nvPr/>
            </p:nvSpPr>
            <p:spPr bwMode="auto">
              <a:xfrm>
                <a:off x="635" y="116"/>
                <a:ext cx="11" cy="31"/>
              </a:xfrm>
              <a:custGeom>
                <a:avLst/>
                <a:gdLst>
                  <a:gd name="T0" fmla="*/ 0 w 22"/>
                  <a:gd name="T1" fmla="*/ 0 h 61"/>
                  <a:gd name="T2" fmla="*/ 7 w 22"/>
                  <a:gd name="T3" fmla="*/ 14 h 61"/>
                  <a:gd name="T4" fmla="*/ 16 w 22"/>
                  <a:gd name="T5" fmla="*/ 34 h 61"/>
                  <a:gd name="T6" fmla="*/ 22 w 22"/>
                  <a:gd name="T7" fmla="*/ 53 h 61"/>
                  <a:gd name="T8" fmla="*/ 20 w 22"/>
                  <a:gd name="T9" fmla="*/ 61 h 61"/>
                  <a:gd name="T10" fmla="*/ 12 w 22"/>
                  <a:gd name="T11" fmla="*/ 52 h 61"/>
                  <a:gd name="T12" fmla="*/ 7 w 22"/>
                  <a:gd name="T13" fmla="*/ 32 h 61"/>
                  <a:gd name="T14" fmla="*/ 3 w 22"/>
                  <a:gd name="T15" fmla="*/ 13 h 61"/>
                  <a:gd name="T16" fmla="*/ 0 w 22"/>
                  <a:gd name="T17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61">
                    <a:moveTo>
                      <a:pt x="0" y="0"/>
                    </a:moveTo>
                    <a:lnTo>
                      <a:pt x="7" y="14"/>
                    </a:lnTo>
                    <a:lnTo>
                      <a:pt x="16" y="34"/>
                    </a:lnTo>
                    <a:lnTo>
                      <a:pt x="22" y="53"/>
                    </a:lnTo>
                    <a:lnTo>
                      <a:pt x="20" y="61"/>
                    </a:lnTo>
                    <a:lnTo>
                      <a:pt x="12" y="52"/>
                    </a:lnTo>
                    <a:lnTo>
                      <a:pt x="7" y="32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6" name="Freeform 104"/>
              <p:cNvSpPr>
                <a:spLocks/>
              </p:cNvSpPr>
              <p:nvPr/>
            </p:nvSpPr>
            <p:spPr bwMode="auto">
              <a:xfrm>
                <a:off x="658" y="115"/>
                <a:ext cx="19" cy="32"/>
              </a:xfrm>
              <a:custGeom>
                <a:avLst/>
                <a:gdLst>
                  <a:gd name="T0" fmla="*/ 0 w 37"/>
                  <a:gd name="T1" fmla="*/ 0 h 63"/>
                  <a:gd name="T2" fmla="*/ 6 w 37"/>
                  <a:gd name="T3" fmla="*/ 5 h 63"/>
                  <a:gd name="T4" fmla="*/ 13 w 37"/>
                  <a:gd name="T5" fmla="*/ 13 h 63"/>
                  <a:gd name="T6" fmla="*/ 20 w 37"/>
                  <a:gd name="T7" fmla="*/ 23 h 63"/>
                  <a:gd name="T8" fmla="*/ 27 w 37"/>
                  <a:gd name="T9" fmla="*/ 33 h 63"/>
                  <a:gd name="T10" fmla="*/ 33 w 37"/>
                  <a:gd name="T11" fmla="*/ 43 h 63"/>
                  <a:gd name="T12" fmla="*/ 36 w 37"/>
                  <a:gd name="T13" fmla="*/ 53 h 63"/>
                  <a:gd name="T14" fmla="*/ 37 w 37"/>
                  <a:gd name="T15" fmla="*/ 60 h 63"/>
                  <a:gd name="T16" fmla="*/ 36 w 37"/>
                  <a:gd name="T17" fmla="*/ 63 h 63"/>
                  <a:gd name="T18" fmla="*/ 33 w 37"/>
                  <a:gd name="T19" fmla="*/ 62 h 63"/>
                  <a:gd name="T20" fmla="*/ 28 w 37"/>
                  <a:gd name="T21" fmla="*/ 56 h 63"/>
                  <a:gd name="T22" fmla="*/ 23 w 37"/>
                  <a:gd name="T23" fmla="*/ 47 h 63"/>
                  <a:gd name="T24" fmla="*/ 19 w 37"/>
                  <a:gd name="T25" fmla="*/ 35 h 63"/>
                  <a:gd name="T26" fmla="*/ 14 w 37"/>
                  <a:gd name="T27" fmla="*/ 24 h 63"/>
                  <a:gd name="T28" fmla="*/ 10 w 37"/>
                  <a:gd name="T29" fmla="*/ 12 h 63"/>
                  <a:gd name="T30" fmla="*/ 5 w 37"/>
                  <a:gd name="T31" fmla="*/ 4 h 63"/>
                  <a:gd name="T32" fmla="*/ 0 w 37"/>
                  <a:gd name="T3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63">
                    <a:moveTo>
                      <a:pt x="0" y="0"/>
                    </a:moveTo>
                    <a:lnTo>
                      <a:pt x="6" y="5"/>
                    </a:lnTo>
                    <a:lnTo>
                      <a:pt x="13" y="13"/>
                    </a:lnTo>
                    <a:lnTo>
                      <a:pt x="20" y="23"/>
                    </a:lnTo>
                    <a:lnTo>
                      <a:pt x="27" y="33"/>
                    </a:lnTo>
                    <a:lnTo>
                      <a:pt x="33" y="43"/>
                    </a:lnTo>
                    <a:lnTo>
                      <a:pt x="36" y="53"/>
                    </a:lnTo>
                    <a:lnTo>
                      <a:pt x="37" y="60"/>
                    </a:lnTo>
                    <a:lnTo>
                      <a:pt x="36" y="63"/>
                    </a:lnTo>
                    <a:lnTo>
                      <a:pt x="33" y="62"/>
                    </a:lnTo>
                    <a:lnTo>
                      <a:pt x="28" y="56"/>
                    </a:lnTo>
                    <a:lnTo>
                      <a:pt x="23" y="47"/>
                    </a:lnTo>
                    <a:lnTo>
                      <a:pt x="19" y="35"/>
                    </a:lnTo>
                    <a:lnTo>
                      <a:pt x="14" y="24"/>
                    </a:lnTo>
                    <a:lnTo>
                      <a:pt x="10" y="12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7" name="Freeform 105"/>
              <p:cNvSpPr>
                <a:spLocks/>
              </p:cNvSpPr>
              <p:nvPr/>
            </p:nvSpPr>
            <p:spPr bwMode="auto">
              <a:xfrm>
                <a:off x="684" y="111"/>
                <a:ext cx="21" cy="29"/>
              </a:xfrm>
              <a:custGeom>
                <a:avLst/>
                <a:gdLst>
                  <a:gd name="T0" fmla="*/ 0 w 42"/>
                  <a:gd name="T1" fmla="*/ 0 h 59"/>
                  <a:gd name="T2" fmla="*/ 5 w 42"/>
                  <a:gd name="T3" fmla="*/ 5 h 59"/>
                  <a:gd name="T4" fmla="*/ 13 w 42"/>
                  <a:gd name="T5" fmla="*/ 12 h 59"/>
                  <a:gd name="T6" fmla="*/ 20 w 42"/>
                  <a:gd name="T7" fmla="*/ 21 h 59"/>
                  <a:gd name="T8" fmla="*/ 28 w 42"/>
                  <a:gd name="T9" fmla="*/ 30 h 59"/>
                  <a:gd name="T10" fmla="*/ 35 w 42"/>
                  <a:gd name="T11" fmla="*/ 41 h 59"/>
                  <a:gd name="T12" fmla="*/ 40 w 42"/>
                  <a:gd name="T13" fmla="*/ 49 h 59"/>
                  <a:gd name="T14" fmla="*/ 42 w 42"/>
                  <a:gd name="T15" fmla="*/ 56 h 59"/>
                  <a:gd name="T16" fmla="*/ 40 w 42"/>
                  <a:gd name="T17" fmla="*/ 59 h 59"/>
                  <a:gd name="T18" fmla="*/ 36 w 42"/>
                  <a:gd name="T19" fmla="*/ 58 h 59"/>
                  <a:gd name="T20" fmla="*/ 31 w 42"/>
                  <a:gd name="T21" fmla="*/ 52 h 59"/>
                  <a:gd name="T22" fmla="*/ 25 w 42"/>
                  <a:gd name="T23" fmla="*/ 44 h 59"/>
                  <a:gd name="T24" fmla="*/ 20 w 42"/>
                  <a:gd name="T25" fmla="*/ 33 h 59"/>
                  <a:gd name="T26" fmla="*/ 14 w 42"/>
                  <a:gd name="T27" fmla="*/ 22 h 59"/>
                  <a:gd name="T28" fmla="*/ 8 w 42"/>
                  <a:gd name="T29" fmla="*/ 12 h 59"/>
                  <a:gd name="T30" fmla="*/ 4 w 42"/>
                  <a:gd name="T31" fmla="*/ 5 h 59"/>
                  <a:gd name="T32" fmla="*/ 0 w 42"/>
                  <a:gd name="T3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59">
                    <a:moveTo>
                      <a:pt x="0" y="0"/>
                    </a:moveTo>
                    <a:lnTo>
                      <a:pt x="5" y="5"/>
                    </a:lnTo>
                    <a:lnTo>
                      <a:pt x="13" y="12"/>
                    </a:lnTo>
                    <a:lnTo>
                      <a:pt x="20" y="21"/>
                    </a:lnTo>
                    <a:lnTo>
                      <a:pt x="28" y="30"/>
                    </a:lnTo>
                    <a:lnTo>
                      <a:pt x="35" y="41"/>
                    </a:lnTo>
                    <a:lnTo>
                      <a:pt x="40" y="49"/>
                    </a:lnTo>
                    <a:lnTo>
                      <a:pt x="42" y="56"/>
                    </a:lnTo>
                    <a:lnTo>
                      <a:pt x="40" y="59"/>
                    </a:lnTo>
                    <a:lnTo>
                      <a:pt x="36" y="58"/>
                    </a:lnTo>
                    <a:lnTo>
                      <a:pt x="31" y="52"/>
                    </a:lnTo>
                    <a:lnTo>
                      <a:pt x="25" y="44"/>
                    </a:lnTo>
                    <a:lnTo>
                      <a:pt x="20" y="33"/>
                    </a:lnTo>
                    <a:lnTo>
                      <a:pt x="14" y="22"/>
                    </a:lnTo>
                    <a:lnTo>
                      <a:pt x="8" y="12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8" name="Freeform 106"/>
              <p:cNvSpPr>
                <a:spLocks/>
              </p:cNvSpPr>
              <p:nvPr/>
            </p:nvSpPr>
            <p:spPr bwMode="auto">
              <a:xfrm>
                <a:off x="647" y="117"/>
                <a:ext cx="18" cy="27"/>
              </a:xfrm>
              <a:custGeom>
                <a:avLst/>
                <a:gdLst>
                  <a:gd name="T0" fmla="*/ 0 w 37"/>
                  <a:gd name="T1" fmla="*/ 0 h 54"/>
                  <a:gd name="T2" fmla="*/ 5 w 37"/>
                  <a:gd name="T3" fmla="*/ 5 h 54"/>
                  <a:gd name="T4" fmla="*/ 11 w 37"/>
                  <a:gd name="T5" fmla="*/ 12 h 54"/>
                  <a:gd name="T6" fmla="*/ 18 w 37"/>
                  <a:gd name="T7" fmla="*/ 21 h 54"/>
                  <a:gd name="T8" fmla="*/ 24 w 37"/>
                  <a:gd name="T9" fmla="*/ 30 h 54"/>
                  <a:gd name="T10" fmla="*/ 31 w 37"/>
                  <a:gd name="T11" fmla="*/ 38 h 54"/>
                  <a:gd name="T12" fmla="*/ 36 w 37"/>
                  <a:gd name="T13" fmla="*/ 46 h 54"/>
                  <a:gd name="T14" fmla="*/ 37 w 37"/>
                  <a:gd name="T15" fmla="*/ 52 h 54"/>
                  <a:gd name="T16" fmla="*/ 35 w 37"/>
                  <a:gd name="T17" fmla="*/ 54 h 54"/>
                  <a:gd name="T18" fmla="*/ 30 w 37"/>
                  <a:gd name="T19" fmla="*/ 53 h 54"/>
                  <a:gd name="T20" fmla="*/ 24 w 37"/>
                  <a:gd name="T21" fmla="*/ 47 h 54"/>
                  <a:gd name="T22" fmla="*/ 20 w 37"/>
                  <a:gd name="T23" fmla="*/ 40 h 54"/>
                  <a:gd name="T24" fmla="*/ 14 w 37"/>
                  <a:gd name="T25" fmla="*/ 30 h 54"/>
                  <a:gd name="T26" fmla="*/ 10 w 37"/>
                  <a:gd name="T27" fmla="*/ 21 h 54"/>
                  <a:gd name="T28" fmla="*/ 6 w 37"/>
                  <a:gd name="T29" fmla="*/ 12 h 54"/>
                  <a:gd name="T30" fmla="*/ 3 w 37"/>
                  <a:gd name="T31" fmla="*/ 5 h 54"/>
                  <a:gd name="T32" fmla="*/ 0 w 37"/>
                  <a:gd name="T3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54">
                    <a:moveTo>
                      <a:pt x="0" y="0"/>
                    </a:moveTo>
                    <a:lnTo>
                      <a:pt x="5" y="5"/>
                    </a:lnTo>
                    <a:lnTo>
                      <a:pt x="11" y="12"/>
                    </a:lnTo>
                    <a:lnTo>
                      <a:pt x="18" y="21"/>
                    </a:lnTo>
                    <a:lnTo>
                      <a:pt x="24" y="30"/>
                    </a:lnTo>
                    <a:lnTo>
                      <a:pt x="31" y="38"/>
                    </a:lnTo>
                    <a:lnTo>
                      <a:pt x="36" y="46"/>
                    </a:lnTo>
                    <a:lnTo>
                      <a:pt x="37" y="52"/>
                    </a:lnTo>
                    <a:lnTo>
                      <a:pt x="35" y="54"/>
                    </a:lnTo>
                    <a:lnTo>
                      <a:pt x="30" y="53"/>
                    </a:lnTo>
                    <a:lnTo>
                      <a:pt x="24" y="47"/>
                    </a:lnTo>
                    <a:lnTo>
                      <a:pt x="20" y="40"/>
                    </a:lnTo>
                    <a:lnTo>
                      <a:pt x="14" y="30"/>
                    </a:lnTo>
                    <a:lnTo>
                      <a:pt x="10" y="21"/>
                    </a:lnTo>
                    <a:lnTo>
                      <a:pt x="6" y="12"/>
                    </a:lnTo>
                    <a:lnTo>
                      <a:pt x="3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9" name="Freeform 107"/>
              <p:cNvSpPr>
                <a:spLocks/>
              </p:cNvSpPr>
              <p:nvPr/>
            </p:nvSpPr>
            <p:spPr bwMode="auto">
              <a:xfrm>
                <a:off x="648" y="78"/>
                <a:ext cx="23" cy="41"/>
              </a:xfrm>
              <a:custGeom>
                <a:avLst/>
                <a:gdLst>
                  <a:gd name="T0" fmla="*/ 44 w 45"/>
                  <a:gd name="T1" fmla="*/ 0 h 83"/>
                  <a:gd name="T2" fmla="*/ 45 w 45"/>
                  <a:gd name="T3" fmla="*/ 4 h 83"/>
                  <a:gd name="T4" fmla="*/ 44 w 45"/>
                  <a:gd name="T5" fmla="*/ 13 h 83"/>
                  <a:gd name="T6" fmla="*/ 39 w 45"/>
                  <a:gd name="T7" fmla="*/ 25 h 83"/>
                  <a:gd name="T8" fmla="*/ 32 w 45"/>
                  <a:gd name="T9" fmla="*/ 39 h 83"/>
                  <a:gd name="T10" fmla="*/ 25 w 45"/>
                  <a:gd name="T11" fmla="*/ 54 h 83"/>
                  <a:gd name="T12" fmla="*/ 17 w 45"/>
                  <a:gd name="T13" fmla="*/ 67 h 83"/>
                  <a:gd name="T14" fmla="*/ 8 w 45"/>
                  <a:gd name="T15" fmla="*/ 77 h 83"/>
                  <a:gd name="T16" fmla="*/ 0 w 45"/>
                  <a:gd name="T17" fmla="*/ 83 h 83"/>
                  <a:gd name="T18" fmla="*/ 2 w 45"/>
                  <a:gd name="T19" fmla="*/ 77 h 83"/>
                  <a:gd name="T20" fmla="*/ 8 w 45"/>
                  <a:gd name="T21" fmla="*/ 65 h 83"/>
                  <a:gd name="T22" fmla="*/ 14 w 45"/>
                  <a:gd name="T23" fmla="*/ 52 h 83"/>
                  <a:gd name="T24" fmla="*/ 20 w 45"/>
                  <a:gd name="T25" fmla="*/ 37 h 83"/>
                  <a:gd name="T26" fmla="*/ 29 w 45"/>
                  <a:gd name="T27" fmla="*/ 23 h 83"/>
                  <a:gd name="T28" fmla="*/ 34 w 45"/>
                  <a:gd name="T29" fmla="*/ 10 h 83"/>
                  <a:gd name="T30" fmla="*/ 40 w 45"/>
                  <a:gd name="T31" fmla="*/ 2 h 83"/>
                  <a:gd name="T32" fmla="*/ 44 w 45"/>
                  <a:gd name="T3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83">
                    <a:moveTo>
                      <a:pt x="44" y="0"/>
                    </a:moveTo>
                    <a:lnTo>
                      <a:pt x="45" y="4"/>
                    </a:lnTo>
                    <a:lnTo>
                      <a:pt x="44" y="13"/>
                    </a:lnTo>
                    <a:lnTo>
                      <a:pt x="39" y="25"/>
                    </a:lnTo>
                    <a:lnTo>
                      <a:pt x="32" y="39"/>
                    </a:lnTo>
                    <a:lnTo>
                      <a:pt x="25" y="54"/>
                    </a:lnTo>
                    <a:lnTo>
                      <a:pt x="17" y="67"/>
                    </a:lnTo>
                    <a:lnTo>
                      <a:pt x="8" y="77"/>
                    </a:lnTo>
                    <a:lnTo>
                      <a:pt x="0" y="83"/>
                    </a:lnTo>
                    <a:lnTo>
                      <a:pt x="2" y="77"/>
                    </a:lnTo>
                    <a:lnTo>
                      <a:pt x="8" y="65"/>
                    </a:lnTo>
                    <a:lnTo>
                      <a:pt x="14" y="52"/>
                    </a:lnTo>
                    <a:lnTo>
                      <a:pt x="20" y="37"/>
                    </a:lnTo>
                    <a:lnTo>
                      <a:pt x="29" y="23"/>
                    </a:lnTo>
                    <a:lnTo>
                      <a:pt x="34" y="10"/>
                    </a:lnTo>
                    <a:lnTo>
                      <a:pt x="40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0" name="Freeform 108"/>
              <p:cNvSpPr>
                <a:spLocks/>
              </p:cNvSpPr>
              <p:nvPr/>
            </p:nvSpPr>
            <p:spPr bwMode="auto">
              <a:xfrm>
                <a:off x="669" y="84"/>
                <a:ext cx="20" cy="32"/>
              </a:xfrm>
              <a:custGeom>
                <a:avLst/>
                <a:gdLst>
                  <a:gd name="T0" fmla="*/ 39 w 40"/>
                  <a:gd name="T1" fmla="*/ 0 h 66"/>
                  <a:gd name="T2" fmla="*/ 40 w 40"/>
                  <a:gd name="T3" fmla="*/ 4 h 66"/>
                  <a:gd name="T4" fmla="*/ 38 w 40"/>
                  <a:gd name="T5" fmla="*/ 9 h 66"/>
                  <a:gd name="T6" fmla="*/ 36 w 40"/>
                  <a:gd name="T7" fmla="*/ 19 h 66"/>
                  <a:gd name="T8" fmla="*/ 30 w 40"/>
                  <a:gd name="T9" fmla="*/ 29 h 66"/>
                  <a:gd name="T10" fmla="*/ 24 w 40"/>
                  <a:gd name="T11" fmla="*/ 41 h 66"/>
                  <a:gd name="T12" fmla="*/ 17 w 40"/>
                  <a:gd name="T13" fmla="*/ 51 h 66"/>
                  <a:gd name="T14" fmla="*/ 9 w 40"/>
                  <a:gd name="T15" fmla="*/ 60 h 66"/>
                  <a:gd name="T16" fmla="*/ 0 w 40"/>
                  <a:gd name="T17" fmla="*/ 66 h 66"/>
                  <a:gd name="T18" fmla="*/ 5 w 40"/>
                  <a:gd name="T19" fmla="*/ 59 h 66"/>
                  <a:gd name="T20" fmla="*/ 10 w 40"/>
                  <a:gd name="T21" fmla="*/ 49 h 66"/>
                  <a:gd name="T22" fmla="*/ 16 w 40"/>
                  <a:gd name="T23" fmla="*/ 38 h 66"/>
                  <a:gd name="T24" fmla="*/ 22 w 40"/>
                  <a:gd name="T25" fmla="*/ 27 h 66"/>
                  <a:gd name="T26" fmla="*/ 28 w 40"/>
                  <a:gd name="T27" fmla="*/ 16 h 66"/>
                  <a:gd name="T28" fmla="*/ 32 w 40"/>
                  <a:gd name="T29" fmla="*/ 7 h 66"/>
                  <a:gd name="T30" fmla="*/ 37 w 40"/>
                  <a:gd name="T31" fmla="*/ 1 h 66"/>
                  <a:gd name="T32" fmla="*/ 39 w 40"/>
                  <a:gd name="T33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66">
                    <a:moveTo>
                      <a:pt x="39" y="0"/>
                    </a:moveTo>
                    <a:lnTo>
                      <a:pt x="40" y="4"/>
                    </a:lnTo>
                    <a:lnTo>
                      <a:pt x="38" y="9"/>
                    </a:lnTo>
                    <a:lnTo>
                      <a:pt x="36" y="19"/>
                    </a:lnTo>
                    <a:lnTo>
                      <a:pt x="30" y="29"/>
                    </a:lnTo>
                    <a:lnTo>
                      <a:pt x="24" y="41"/>
                    </a:lnTo>
                    <a:lnTo>
                      <a:pt x="17" y="51"/>
                    </a:lnTo>
                    <a:lnTo>
                      <a:pt x="9" y="60"/>
                    </a:lnTo>
                    <a:lnTo>
                      <a:pt x="0" y="66"/>
                    </a:lnTo>
                    <a:lnTo>
                      <a:pt x="5" y="59"/>
                    </a:lnTo>
                    <a:lnTo>
                      <a:pt x="10" y="49"/>
                    </a:lnTo>
                    <a:lnTo>
                      <a:pt x="16" y="38"/>
                    </a:lnTo>
                    <a:lnTo>
                      <a:pt x="22" y="27"/>
                    </a:lnTo>
                    <a:lnTo>
                      <a:pt x="28" y="16"/>
                    </a:lnTo>
                    <a:lnTo>
                      <a:pt x="32" y="7"/>
                    </a:lnTo>
                    <a:lnTo>
                      <a:pt x="37" y="1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1" name="Freeform 109"/>
              <p:cNvSpPr>
                <a:spLocks/>
              </p:cNvSpPr>
              <p:nvPr/>
            </p:nvSpPr>
            <p:spPr bwMode="auto">
              <a:xfrm>
                <a:off x="671" y="114"/>
                <a:ext cx="21" cy="29"/>
              </a:xfrm>
              <a:custGeom>
                <a:avLst/>
                <a:gdLst>
                  <a:gd name="T0" fmla="*/ 0 w 41"/>
                  <a:gd name="T1" fmla="*/ 0 h 58"/>
                  <a:gd name="T2" fmla="*/ 4 w 41"/>
                  <a:gd name="T3" fmla="*/ 5 h 58"/>
                  <a:gd name="T4" fmla="*/ 12 w 41"/>
                  <a:gd name="T5" fmla="*/ 12 h 58"/>
                  <a:gd name="T6" fmla="*/ 19 w 41"/>
                  <a:gd name="T7" fmla="*/ 21 h 58"/>
                  <a:gd name="T8" fmla="*/ 27 w 41"/>
                  <a:gd name="T9" fmla="*/ 30 h 58"/>
                  <a:gd name="T10" fmla="*/ 34 w 41"/>
                  <a:gd name="T11" fmla="*/ 39 h 58"/>
                  <a:gd name="T12" fmla="*/ 40 w 41"/>
                  <a:gd name="T13" fmla="*/ 48 h 58"/>
                  <a:gd name="T14" fmla="*/ 41 w 41"/>
                  <a:gd name="T15" fmla="*/ 54 h 58"/>
                  <a:gd name="T16" fmla="*/ 40 w 41"/>
                  <a:gd name="T17" fmla="*/ 58 h 58"/>
                  <a:gd name="T18" fmla="*/ 36 w 41"/>
                  <a:gd name="T19" fmla="*/ 57 h 58"/>
                  <a:gd name="T20" fmla="*/ 31 w 41"/>
                  <a:gd name="T21" fmla="*/ 52 h 58"/>
                  <a:gd name="T22" fmla="*/ 25 w 41"/>
                  <a:gd name="T23" fmla="*/ 43 h 58"/>
                  <a:gd name="T24" fmla="*/ 18 w 41"/>
                  <a:gd name="T25" fmla="*/ 33 h 58"/>
                  <a:gd name="T26" fmla="*/ 12 w 41"/>
                  <a:gd name="T27" fmla="*/ 21 h 58"/>
                  <a:gd name="T28" fmla="*/ 8 w 41"/>
                  <a:gd name="T29" fmla="*/ 12 h 58"/>
                  <a:gd name="T30" fmla="*/ 3 w 41"/>
                  <a:gd name="T31" fmla="*/ 4 h 58"/>
                  <a:gd name="T32" fmla="*/ 0 w 41"/>
                  <a:gd name="T3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58">
                    <a:moveTo>
                      <a:pt x="0" y="0"/>
                    </a:moveTo>
                    <a:lnTo>
                      <a:pt x="4" y="5"/>
                    </a:lnTo>
                    <a:lnTo>
                      <a:pt x="12" y="12"/>
                    </a:lnTo>
                    <a:lnTo>
                      <a:pt x="19" y="21"/>
                    </a:lnTo>
                    <a:lnTo>
                      <a:pt x="27" y="30"/>
                    </a:lnTo>
                    <a:lnTo>
                      <a:pt x="34" y="39"/>
                    </a:lnTo>
                    <a:lnTo>
                      <a:pt x="40" y="48"/>
                    </a:lnTo>
                    <a:lnTo>
                      <a:pt x="41" y="54"/>
                    </a:lnTo>
                    <a:lnTo>
                      <a:pt x="40" y="58"/>
                    </a:lnTo>
                    <a:lnTo>
                      <a:pt x="36" y="57"/>
                    </a:lnTo>
                    <a:lnTo>
                      <a:pt x="31" y="52"/>
                    </a:lnTo>
                    <a:lnTo>
                      <a:pt x="25" y="43"/>
                    </a:lnTo>
                    <a:lnTo>
                      <a:pt x="18" y="33"/>
                    </a:lnTo>
                    <a:lnTo>
                      <a:pt x="12" y="21"/>
                    </a:lnTo>
                    <a:lnTo>
                      <a:pt x="8" y="1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2" name="Freeform 110"/>
              <p:cNvSpPr>
                <a:spLocks/>
              </p:cNvSpPr>
              <p:nvPr/>
            </p:nvSpPr>
            <p:spPr bwMode="auto">
              <a:xfrm>
                <a:off x="690" y="49"/>
                <a:ext cx="101" cy="21"/>
              </a:xfrm>
              <a:custGeom>
                <a:avLst/>
                <a:gdLst>
                  <a:gd name="T0" fmla="*/ 0 w 201"/>
                  <a:gd name="T1" fmla="*/ 5 h 43"/>
                  <a:gd name="T2" fmla="*/ 0 w 201"/>
                  <a:gd name="T3" fmla="*/ 3 h 43"/>
                  <a:gd name="T4" fmla="*/ 1 w 201"/>
                  <a:gd name="T5" fmla="*/ 1 h 43"/>
                  <a:gd name="T6" fmla="*/ 2 w 201"/>
                  <a:gd name="T7" fmla="*/ 0 h 43"/>
                  <a:gd name="T8" fmla="*/ 4 w 201"/>
                  <a:gd name="T9" fmla="*/ 0 h 43"/>
                  <a:gd name="T10" fmla="*/ 17 w 201"/>
                  <a:gd name="T11" fmla="*/ 10 h 43"/>
                  <a:gd name="T12" fmla="*/ 30 w 201"/>
                  <a:gd name="T13" fmla="*/ 18 h 43"/>
                  <a:gd name="T14" fmla="*/ 44 w 201"/>
                  <a:gd name="T15" fmla="*/ 24 h 43"/>
                  <a:gd name="T16" fmla="*/ 57 w 201"/>
                  <a:gd name="T17" fmla="*/ 29 h 43"/>
                  <a:gd name="T18" fmla="*/ 71 w 201"/>
                  <a:gd name="T19" fmla="*/ 32 h 43"/>
                  <a:gd name="T20" fmla="*/ 85 w 201"/>
                  <a:gd name="T21" fmla="*/ 33 h 43"/>
                  <a:gd name="T22" fmla="*/ 98 w 201"/>
                  <a:gd name="T23" fmla="*/ 33 h 43"/>
                  <a:gd name="T24" fmla="*/ 112 w 201"/>
                  <a:gd name="T25" fmla="*/ 33 h 43"/>
                  <a:gd name="T26" fmla="*/ 124 w 201"/>
                  <a:gd name="T27" fmla="*/ 32 h 43"/>
                  <a:gd name="T28" fmla="*/ 137 w 201"/>
                  <a:gd name="T29" fmla="*/ 30 h 43"/>
                  <a:gd name="T30" fmla="*/ 150 w 201"/>
                  <a:gd name="T31" fmla="*/ 28 h 43"/>
                  <a:gd name="T32" fmla="*/ 161 w 201"/>
                  <a:gd name="T33" fmla="*/ 24 h 43"/>
                  <a:gd name="T34" fmla="*/ 173 w 201"/>
                  <a:gd name="T35" fmla="*/ 21 h 43"/>
                  <a:gd name="T36" fmla="*/ 183 w 201"/>
                  <a:gd name="T37" fmla="*/ 17 h 43"/>
                  <a:gd name="T38" fmla="*/ 192 w 201"/>
                  <a:gd name="T39" fmla="*/ 15 h 43"/>
                  <a:gd name="T40" fmla="*/ 201 w 201"/>
                  <a:gd name="T41" fmla="*/ 12 h 43"/>
                  <a:gd name="T42" fmla="*/ 197 w 201"/>
                  <a:gd name="T43" fmla="*/ 17 h 43"/>
                  <a:gd name="T44" fmla="*/ 190 w 201"/>
                  <a:gd name="T45" fmla="*/ 23 h 43"/>
                  <a:gd name="T46" fmla="*/ 181 w 201"/>
                  <a:gd name="T47" fmla="*/ 28 h 43"/>
                  <a:gd name="T48" fmla="*/ 169 w 201"/>
                  <a:gd name="T49" fmla="*/ 32 h 43"/>
                  <a:gd name="T50" fmla="*/ 155 w 201"/>
                  <a:gd name="T51" fmla="*/ 37 h 43"/>
                  <a:gd name="T52" fmla="*/ 141 w 201"/>
                  <a:gd name="T53" fmla="*/ 39 h 43"/>
                  <a:gd name="T54" fmla="*/ 125 w 201"/>
                  <a:gd name="T55" fmla="*/ 42 h 43"/>
                  <a:gd name="T56" fmla="*/ 109 w 201"/>
                  <a:gd name="T57" fmla="*/ 43 h 43"/>
                  <a:gd name="T58" fmla="*/ 93 w 201"/>
                  <a:gd name="T59" fmla="*/ 43 h 43"/>
                  <a:gd name="T60" fmla="*/ 77 w 201"/>
                  <a:gd name="T61" fmla="*/ 42 h 43"/>
                  <a:gd name="T62" fmla="*/ 61 w 201"/>
                  <a:gd name="T63" fmla="*/ 38 h 43"/>
                  <a:gd name="T64" fmla="*/ 46 w 201"/>
                  <a:gd name="T65" fmla="*/ 35 h 43"/>
                  <a:gd name="T66" fmla="*/ 32 w 201"/>
                  <a:gd name="T67" fmla="*/ 30 h 43"/>
                  <a:gd name="T68" fmla="*/ 19 w 201"/>
                  <a:gd name="T69" fmla="*/ 23 h 43"/>
                  <a:gd name="T70" fmla="*/ 9 w 201"/>
                  <a:gd name="T71" fmla="*/ 15 h 43"/>
                  <a:gd name="T72" fmla="*/ 0 w 201"/>
                  <a:gd name="T73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1" h="43">
                    <a:moveTo>
                      <a:pt x="0" y="5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7" y="10"/>
                    </a:lnTo>
                    <a:lnTo>
                      <a:pt x="30" y="18"/>
                    </a:lnTo>
                    <a:lnTo>
                      <a:pt x="44" y="24"/>
                    </a:lnTo>
                    <a:lnTo>
                      <a:pt x="57" y="29"/>
                    </a:lnTo>
                    <a:lnTo>
                      <a:pt x="71" y="32"/>
                    </a:lnTo>
                    <a:lnTo>
                      <a:pt x="85" y="33"/>
                    </a:lnTo>
                    <a:lnTo>
                      <a:pt x="98" y="33"/>
                    </a:lnTo>
                    <a:lnTo>
                      <a:pt x="112" y="33"/>
                    </a:lnTo>
                    <a:lnTo>
                      <a:pt x="124" y="32"/>
                    </a:lnTo>
                    <a:lnTo>
                      <a:pt x="137" y="30"/>
                    </a:lnTo>
                    <a:lnTo>
                      <a:pt x="150" y="28"/>
                    </a:lnTo>
                    <a:lnTo>
                      <a:pt x="161" y="24"/>
                    </a:lnTo>
                    <a:lnTo>
                      <a:pt x="173" y="21"/>
                    </a:lnTo>
                    <a:lnTo>
                      <a:pt x="183" y="17"/>
                    </a:lnTo>
                    <a:lnTo>
                      <a:pt x="192" y="15"/>
                    </a:lnTo>
                    <a:lnTo>
                      <a:pt x="201" y="12"/>
                    </a:lnTo>
                    <a:lnTo>
                      <a:pt x="197" y="17"/>
                    </a:lnTo>
                    <a:lnTo>
                      <a:pt x="190" y="23"/>
                    </a:lnTo>
                    <a:lnTo>
                      <a:pt x="181" y="28"/>
                    </a:lnTo>
                    <a:lnTo>
                      <a:pt x="169" y="32"/>
                    </a:lnTo>
                    <a:lnTo>
                      <a:pt x="155" y="37"/>
                    </a:lnTo>
                    <a:lnTo>
                      <a:pt x="141" y="39"/>
                    </a:lnTo>
                    <a:lnTo>
                      <a:pt x="125" y="42"/>
                    </a:lnTo>
                    <a:lnTo>
                      <a:pt x="109" y="43"/>
                    </a:lnTo>
                    <a:lnTo>
                      <a:pt x="93" y="43"/>
                    </a:lnTo>
                    <a:lnTo>
                      <a:pt x="77" y="42"/>
                    </a:lnTo>
                    <a:lnTo>
                      <a:pt x="61" y="38"/>
                    </a:lnTo>
                    <a:lnTo>
                      <a:pt x="46" y="35"/>
                    </a:lnTo>
                    <a:lnTo>
                      <a:pt x="32" y="30"/>
                    </a:lnTo>
                    <a:lnTo>
                      <a:pt x="19" y="23"/>
                    </a:lnTo>
                    <a:lnTo>
                      <a:pt x="9" y="1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3" name="Freeform 111"/>
              <p:cNvSpPr>
                <a:spLocks/>
              </p:cNvSpPr>
              <p:nvPr/>
            </p:nvSpPr>
            <p:spPr bwMode="auto">
              <a:xfrm>
                <a:off x="778" y="40"/>
                <a:ext cx="11" cy="22"/>
              </a:xfrm>
              <a:custGeom>
                <a:avLst/>
                <a:gdLst>
                  <a:gd name="T0" fmla="*/ 0 w 22"/>
                  <a:gd name="T1" fmla="*/ 45 h 45"/>
                  <a:gd name="T2" fmla="*/ 9 w 22"/>
                  <a:gd name="T3" fmla="*/ 33 h 45"/>
                  <a:gd name="T4" fmla="*/ 17 w 22"/>
                  <a:gd name="T5" fmla="*/ 19 h 45"/>
                  <a:gd name="T6" fmla="*/ 22 w 22"/>
                  <a:gd name="T7" fmla="*/ 6 h 45"/>
                  <a:gd name="T8" fmla="*/ 21 w 22"/>
                  <a:gd name="T9" fmla="*/ 0 h 45"/>
                  <a:gd name="T10" fmla="*/ 16 w 22"/>
                  <a:gd name="T11" fmla="*/ 3 h 45"/>
                  <a:gd name="T12" fmla="*/ 13 w 22"/>
                  <a:gd name="T13" fmla="*/ 16 h 45"/>
                  <a:gd name="T14" fmla="*/ 7 w 22"/>
                  <a:gd name="T15" fmla="*/ 31 h 45"/>
                  <a:gd name="T16" fmla="*/ 0 w 22"/>
                  <a:gd name="T1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45">
                    <a:moveTo>
                      <a:pt x="0" y="45"/>
                    </a:moveTo>
                    <a:lnTo>
                      <a:pt x="9" y="33"/>
                    </a:lnTo>
                    <a:lnTo>
                      <a:pt x="17" y="19"/>
                    </a:lnTo>
                    <a:lnTo>
                      <a:pt x="22" y="6"/>
                    </a:lnTo>
                    <a:lnTo>
                      <a:pt x="21" y="0"/>
                    </a:lnTo>
                    <a:lnTo>
                      <a:pt x="16" y="3"/>
                    </a:lnTo>
                    <a:lnTo>
                      <a:pt x="13" y="16"/>
                    </a:lnTo>
                    <a:lnTo>
                      <a:pt x="7" y="31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4" name="Freeform 112"/>
              <p:cNvSpPr>
                <a:spLocks/>
              </p:cNvSpPr>
              <p:nvPr/>
            </p:nvSpPr>
            <p:spPr bwMode="auto">
              <a:xfrm>
                <a:off x="769" y="40"/>
                <a:ext cx="13" cy="25"/>
              </a:xfrm>
              <a:custGeom>
                <a:avLst/>
                <a:gdLst>
                  <a:gd name="T0" fmla="*/ 24 w 25"/>
                  <a:gd name="T1" fmla="*/ 0 h 49"/>
                  <a:gd name="T2" fmla="*/ 25 w 25"/>
                  <a:gd name="T3" fmla="*/ 7 h 49"/>
                  <a:gd name="T4" fmla="*/ 20 w 25"/>
                  <a:gd name="T5" fmla="*/ 20 h 49"/>
                  <a:gd name="T6" fmla="*/ 12 w 25"/>
                  <a:gd name="T7" fmla="*/ 37 h 49"/>
                  <a:gd name="T8" fmla="*/ 0 w 25"/>
                  <a:gd name="T9" fmla="*/ 49 h 49"/>
                  <a:gd name="T10" fmla="*/ 5 w 25"/>
                  <a:gd name="T11" fmla="*/ 35 h 49"/>
                  <a:gd name="T12" fmla="*/ 13 w 25"/>
                  <a:gd name="T13" fmla="*/ 19 h 49"/>
                  <a:gd name="T14" fmla="*/ 19 w 25"/>
                  <a:gd name="T15" fmla="*/ 5 h 49"/>
                  <a:gd name="T16" fmla="*/ 24 w 25"/>
                  <a:gd name="T1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49">
                    <a:moveTo>
                      <a:pt x="24" y="0"/>
                    </a:moveTo>
                    <a:lnTo>
                      <a:pt x="25" y="7"/>
                    </a:lnTo>
                    <a:lnTo>
                      <a:pt x="20" y="20"/>
                    </a:lnTo>
                    <a:lnTo>
                      <a:pt x="12" y="37"/>
                    </a:lnTo>
                    <a:lnTo>
                      <a:pt x="0" y="49"/>
                    </a:lnTo>
                    <a:lnTo>
                      <a:pt x="5" y="35"/>
                    </a:lnTo>
                    <a:lnTo>
                      <a:pt x="13" y="19"/>
                    </a:lnTo>
                    <a:lnTo>
                      <a:pt x="19" y="5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5" name="Freeform 113"/>
              <p:cNvSpPr>
                <a:spLocks/>
              </p:cNvSpPr>
              <p:nvPr/>
            </p:nvSpPr>
            <p:spPr bwMode="auto">
              <a:xfrm>
                <a:off x="749" y="36"/>
                <a:ext cx="18" cy="33"/>
              </a:xfrm>
              <a:custGeom>
                <a:avLst/>
                <a:gdLst>
                  <a:gd name="T0" fmla="*/ 35 w 36"/>
                  <a:gd name="T1" fmla="*/ 0 h 64"/>
                  <a:gd name="T2" fmla="*/ 36 w 36"/>
                  <a:gd name="T3" fmla="*/ 3 h 64"/>
                  <a:gd name="T4" fmla="*/ 35 w 36"/>
                  <a:gd name="T5" fmla="*/ 9 h 64"/>
                  <a:gd name="T6" fmla="*/ 31 w 36"/>
                  <a:gd name="T7" fmla="*/ 18 h 64"/>
                  <a:gd name="T8" fmla="*/ 27 w 36"/>
                  <a:gd name="T9" fmla="*/ 28 h 64"/>
                  <a:gd name="T10" fmla="*/ 21 w 36"/>
                  <a:gd name="T11" fmla="*/ 39 h 64"/>
                  <a:gd name="T12" fmla="*/ 15 w 36"/>
                  <a:gd name="T13" fmla="*/ 49 h 64"/>
                  <a:gd name="T14" fmla="*/ 7 w 36"/>
                  <a:gd name="T15" fmla="*/ 58 h 64"/>
                  <a:gd name="T16" fmla="*/ 0 w 36"/>
                  <a:gd name="T17" fmla="*/ 64 h 64"/>
                  <a:gd name="T18" fmla="*/ 4 w 36"/>
                  <a:gd name="T19" fmla="*/ 58 h 64"/>
                  <a:gd name="T20" fmla="*/ 7 w 36"/>
                  <a:gd name="T21" fmla="*/ 50 h 64"/>
                  <a:gd name="T22" fmla="*/ 13 w 36"/>
                  <a:gd name="T23" fmla="*/ 39 h 64"/>
                  <a:gd name="T24" fmla="*/ 18 w 36"/>
                  <a:gd name="T25" fmla="*/ 27 h 64"/>
                  <a:gd name="T26" fmla="*/ 22 w 36"/>
                  <a:gd name="T27" fmla="*/ 17 h 64"/>
                  <a:gd name="T28" fmla="*/ 28 w 36"/>
                  <a:gd name="T29" fmla="*/ 7 h 64"/>
                  <a:gd name="T30" fmla="*/ 31 w 36"/>
                  <a:gd name="T31" fmla="*/ 1 h 64"/>
                  <a:gd name="T32" fmla="*/ 35 w 36"/>
                  <a:gd name="T3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64">
                    <a:moveTo>
                      <a:pt x="35" y="0"/>
                    </a:moveTo>
                    <a:lnTo>
                      <a:pt x="36" y="3"/>
                    </a:lnTo>
                    <a:lnTo>
                      <a:pt x="35" y="9"/>
                    </a:lnTo>
                    <a:lnTo>
                      <a:pt x="31" y="18"/>
                    </a:lnTo>
                    <a:lnTo>
                      <a:pt x="27" y="28"/>
                    </a:lnTo>
                    <a:lnTo>
                      <a:pt x="21" y="39"/>
                    </a:lnTo>
                    <a:lnTo>
                      <a:pt x="15" y="49"/>
                    </a:lnTo>
                    <a:lnTo>
                      <a:pt x="7" y="58"/>
                    </a:lnTo>
                    <a:lnTo>
                      <a:pt x="0" y="64"/>
                    </a:lnTo>
                    <a:lnTo>
                      <a:pt x="4" y="58"/>
                    </a:lnTo>
                    <a:lnTo>
                      <a:pt x="7" y="50"/>
                    </a:lnTo>
                    <a:lnTo>
                      <a:pt x="13" y="39"/>
                    </a:lnTo>
                    <a:lnTo>
                      <a:pt x="18" y="27"/>
                    </a:lnTo>
                    <a:lnTo>
                      <a:pt x="22" y="17"/>
                    </a:lnTo>
                    <a:lnTo>
                      <a:pt x="28" y="7"/>
                    </a:lnTo>
                    <a:lnTo>
                      <a:pt x="31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6" name="Freeform 114"/>
              <p:cNvSpPr>
                <a:spLocks/>
              </p:cNvSpPr>
              <p:nvPr/>
            </p:nvSpPr>
            <p:spPr bwMode="auto">
              <a:xfrm>
                <a:off x="731" y="33"/>
                <a:ext cx="19" cy="35"/>
              </a:xfrm>
              <a:custGeom>
                <a:avLst/>
                <a:gdLst>
                  <a:gd name="T0" fmla="*/ 38 w 40"/>
                  <a:gd name="T1" fmla="*/ 0 h 70"/>
                  <a:gd name="T2" fmla="*/ 40 w 40"/>
                  <a:gd name="T3" fmla="*/ 3 h 70"/>
                  <a:gd name="T4" fmla="*/ 37 w 40"/>
                  <a:gd name="T5" fmla="*/ 11 h 70"/>
                  <a:gd name="T6" fmla="*/ 34 w 40"/>
                  <a:gd name="T7" fmla="*/ 22 h 70"/>
                  <a:gd name="T8" fmla="*/ 28 w 40"/>
                  <a:gd name="T9" fmla="*/ 33 h 70"/>
                  <a:gd name="T10" fmla="*/ 22 w 40"/>
                  <a:gd name="T11" fmla="*/ 45 h 70"/>
                  <a:gd name="T12" fmla="*/ 14 w 40"/>
                  <a:gd name="T13" fmla="*/ 56 h 70"/>
                  <a:gd name="T14" fmla="*/ 7 w 40"/>
                  <a:gd name="T15" fmla="*/ 64 h 70"/>
                  <a:gd name="T16" fmla="*/ 0 w 40"/>
                  <a:gd name="T17" fmla="*/ 70 h 70"/>
                  <a:gd name="T18" fmla="*/ 3 w 40"/>
                  <a:gd name="T19" fmla="*/ 64 h 70"/>
                  <a:gd name="T20" fmla="*/ 7 w 40"/>
                  <a:gd name="T21" fmla="*/ 55 h 70"/>
                  <a:gd name="T22" fmla="*/ 13 w 40"/>
                  <a:gd name="T23" fmla="*/ 44 h 70"/>
                  <a:gd name="T24" fmla="*/ 19 w 40"/>
                  <a:gd name="T25" fmla="*/ 31 h 70"/>
                  <a:gd name="T26" fmla="*/ 26 w 40"/>
                  <a:gd name="T27" fmla="*/ 19 h 70"/>
                  <a:gd name="T28" fmla="*/ 32 w 40"/>
                  <a:gd name="T29" fmla="*/ 9 h 70"/>
                  <a:gd name="T30" fmla="*/ 36 w 40"/>
                  <a:gd name="T31" fmla="*/ 2 h 70"/>
                  <a:gd name="T32" fmla="*/ 38 w 40"/>
                  <a:gd name="T3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70">
                    <a:moveTo>
                      <a:pt x="38" y="0"/>
                    </a:moveTo>
                    <a:lnTo>
                      <a:pt x="40" y="3"/>
                    </a:lnTo>
                    <a:lnTo>
                      <a:pt x="37" y="11"/>
                    </a:lnTo>
                    <a:lnTo>
                      <a:pt x="34" y="22"/>
                    </a:lnTo>
                    <a:lnTo>
                      <a:pt x="28" y="33"/>
                    </a:lnTo>
                    <a:lnTo>
                      <a:pt x="22" y="45"/>
                    </a:lnTo>
                    <a:lnTo>
                      <a:pt x="14" y="56"/>
                    </a:lnTo>
                    <a:lnTo>
                      <a:pt x="7" y="64"/>
                    </a:lnTo>
                    <a:lnTo>
                      <a:pt x="0" y="70"/>
                    </a:lnTo>
                    <a:lnTo>
                      <a:pt x="3" y="64"/>
                    </a:lnTo>
                    <a:lnTo>
                      <a:pt x="7" y="55"/>
                    </a:lnTo>
                    <a:lnTo>
                      <a:pt x="13" y="44"/>
                    </a:lnTo>
                    <a:lnTo>
                      <a:pt x="19" y="31"/>
                    </a:lnTo>
                    <a:lnTo>
                      <a:pt x="26" y="19"/>
                    </a:lnTo>
                    <a:lnTo>
                      <a:pt x="32" y="9"/>
                    </a:lnTo>
                    <a:lnTo>
                      <a:pt x="36" y="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7" name="Freeform 115"/>
              <p:cNvSpPr>
                <a:spLocks/>
              </p:cNvSpPr>
              <p:nvPr/>
            </p:nvSpPr>
            <p:spPr bwMode="auto">
              <a:xfrm>
                <a:off x="718" y="37"/>
                <a:ext cx="21" cy="29"/>
              </a:xfrm>
              <a:custGeom>
                <a:avLst/>
                <a:gdLst>
                  <a:gd name="T0" fmla="*/ 43 w 43"/>
                  <a:gd name="T1" fmla="*/ 0 h 57"/>
                  <a:gd name="T2" fmla="*/ 43 w 43"/>
                  <a:gd name="T3" fmla="*/ 2 h 57"/>
                  <a:gd name="T4" fmla="*/ 40 w 43"/>
                  <a:gd name="T5" fmla="*/ 9 h 57"/>
                  <a:gd name="T6" fmla="*/ 35 w 43"/>
                  <a:gd name="T7" fmla="*/ 18 h 57"/>
                  <a:gd name="T8" fmla="*/ 29 w 43"/>
                  <a:gd name="T9" fmla="*/ 29 h 57"/>
                  <a:gd name="T10" fmla="*/ 21 w 43"/>
                  <a:gd name="T11" fmla="*/ 39 h 57"/>
                  <a:gd name="T12" fmla="*/ 13 w 43"/>
                  <a:gd name="T13" fmla="*/ 47 h 57"/>
                  <a:gd name="T14" fmla="*/ 6 w 43"/>
                  <a:gd name="T15" fmla="*/ 54 h 57"/>
                  <a:gd name="T16" fmla="*/ 0 w 43"/>
                  <a:gd name="T17" fmla="*/ 57 h 57"/>
                  <a:gd name="T18" fmla="*/ 4 w 43"/>
                  <a:gd name="T19" fmla="*/ 52 h 57"/>
                  <a:gd name="T20" fmla="*/ 9 w 43"/>
                  <a:gd name="T21" fmla="*/ 44 h 57"/>
                  <a:gd name="T22" fmla="*/ 15 w 43"/>
                  <a:gd name="T23" fmla="*/ 34 h 57"/>
                  <a:gd name="T24" fmla="*/ 22 w 43"/>
                  <a:gd name="T25" fmla="*/ 23 h 57"/>
                  <a:gd name="T26" fmla="*/ 29 w 43"/>
                  <a:gd name="T27" fmla="*/ 14 h 57"/>
                  <a:gd name="T28" fmla="*/ 35 w 43"/>
                  <a:gd name="T29" fmla="*/ 6 h 57"/>
                  <a:gd name="T30" fmla="*/ 39 w 43"/>
                  <a:gd name="T31" fmla="*/ 1 h 57"/>
                  <a:gd name="T32" fmla="*/ 43 w 43"/>
                  <a:gd name="T3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57">
                    <a:moveTo>
                      <a:pt x="43" y="0"/>
                    </a:moveTo>
                    <a:lnTo>
                      <a:pt x="43" y="2"/>
                    </a:lnTo>
                    <a:lnTo>
                      <a:pt x="40" y="9"/>
                    </a:lnTo>
                    <a:lnTo>
                      <a:pt x="35" y="18"/>
                    </a:lnTo>
                    <a:lnTo>
                      <a:pt x="29" y="29"/>
                    </a:lnTo>
                    <a:lnTo>
                      <a:pt x="21" y="39"/>
                    </a:lnTo>
                    <a:lnTo>
                      <a:pt x="13" y="47"/>
                    </a:lnTo>
                    <a:lnTo>
                      <a:pt x="6" y="54"/>
                    </a:lnTo>
                    <a:lnTo>
                      <a:pt x="0" y="57"/>
                    </a:lnTo>
                    <a:lnTo>
                      <a:pt x="4" y="52"/>
                    </a:lnTo>
                    <a:lnTo>
                      <a:pt x="9" y="44"/>
                    </a:lnTo>
                    <a:lnTo>
                      <a:pt x="15" y="34"/>
                    </a:lnTo>
                    <a:lnTo>
                      <a:pt x="22" y="23"/>
                    </a:lnTo>
                    <a:lnTo>
                      <a:pt x="29" y="14"/>
                    </a:lnTo>
                    <a:lnTo>
                      <a:pt x="35" y="6"/>
                    </a:lnTo>
                    <a:lnTo>
                      <a:pt x="39" y="1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8" name="Freeform 116"/>
              <p:cNvSpPr>
                <a:spLocks/>
              </p:cNvSpPr>
              <p:nvPr/>
            </p:nvSpPr>
            <p:spPr bwMode="auto">
              <a:xfrm>
                <a:off x="709" y="39"/>
                <a:ext cx="18" cy="24"/>
              </a:xfrm>
              <a:custGeom>
                <a:avLst/>
                <a:gdLst>
                  <a:gd name="T0" fmla="*/ 35 w 37"/>
                  <a:gd name="T1" fmla="*/ 0 h 49"/>
                  <a:gd name="T2" fmla="*/ 37 w 37"/>
                  <a:gd name="T3" fmla="*/ 3 h 49"/>
                  <a:gd name="T4" fmla="*/ 34 w 37"/>
                  <a:gd name="T5" fmla="*/ 8 h 49"/>
                  <a:gd name="T6" fmla="*/ 32 w 37"/>
                  <a:gd name="T7" fmla="*/ 15 h 49"/>
                  <a:gd name="T8" fmla="*/ 27 w 37"/>
                  <a:gd name="T9" fmla="*/ 23 h 49"/>
                  <a:gd name="T10" fmla="*/ 22 w 37"/>
                  <a:gd name="T11" fmla="*/ 31 h 49"/>
                  <a:gd name="T12" fmla="*/ 15 w 37"/>
                  <a:gd name="T13" fmla="*/ 39 h 49"/>
                  <a:gd name="T14" fmla="*/ 8 w 37"/>
                  <a:gd name="T15" fmla="*/ 45 h 49"/>
                  <a:gd name="T16" fmla="*/ 0 w 37"/>
                  <a:gd name="T17" fmla="*/ 49 h 49"/>
                  <a:gd name="T18" fmla="*/ 3 w 37"/>
                  <a:gd name="T19" fmla="*/ 43 h 49"/>
                  <a:gd name="T20" fmla="*/ 8 w 37"/>
                  <a:gd name="T21" fmla="*/ 36 h 49"/>
                  <a:gd name="T22" fmla="*/ 13 w 37"/>
                  <a:gd name="T23" fmla="*/ 28 h 49"/>
                  <a:gd name="T24" fmla="*/ 19 w 37"/>
                  <a:gd name="T25" fmla="*/ 19 h 49"/>
                  <a:gd name="T26" fmla="*/ 24 w 37"/>
                  <a:gd name="T27" fmla="*/ 12 h 49"/>
                  <a:gd name="T28" fmla="*/ 28 w 37"/>
                  <a:gd name="T29" fmla="*/ 5 h 49"/>
                  <a:gd name="T30" fmla="*/ 33 w 37"/>
                  <a:gd name="T31" fmla="*/ 1 h 49"/>
                  <a:gd name="T32" fmla="*/ 35 w 37"/>
                  <a:gd name="T3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9">
                    <a:moveTo>
                      <a:pt x="35" y="0"/>
                    </a:moveTo>
                    <a:lnTo>
                      <a:pt x="37" y="3"/>
                    </a:lnTo>
                    <a:lnTo>
                      <a:pt x="34" y="8"/>
                    </a:lnTo>
                    <a:lnTo>
                      <a:pt x="32" y="15"/>
                    </a:lnTo>
                    <a:lnTo>
                      <a:pt x="27" y="23"/>
                    </a:lnTo>
                    <a:lnTo>
                      <a:pt x="22" y="31"/>
                    </a:lnTo>
                    <a:lnTo>
                      <a:pt x="15" y="39"/>
                    </a:lnTo>
                    <a:lnTo>
                      <a:pt x="8" y="45"/>
                    </a:lnTo>
                    <a:lnTo>
                      <a:pt x="0" y="49"/>
                    </a:lnTo>
                    <a:lnTo>
                      <a:pt x="3" y="43"/>
                    </a:lnTo>
                    <a:lnTo>
                      <a:pt x="8" y="36"/>
                    </a:lnTo>
                    <a:lnTo>
                      <a:pt x="13" y="28"/>
                    </a:lnTo>
                    <a:lnTo>
                      <a:pt x="19" y="19"/>
                    </a:lnTo>
                    <a:lnTo>
                      <a:pt x="24" y="12"/>
                    </a:lnTo>
                    <a:lnTo>
                      <a:pt x="28" y="5"/>
                    </a:lnTo>
                    <a:lnTo>
                      <a:pt x="33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9" name="Freeform 117"/>
              <p:cNvSpPr>
                <a:spLocks/>
              </p:cNvSpPr>
              <p:nvPr/>
            </p:nvSpPr>
            <p:spPr bwMode="auto">
              <a:xfrm>
                <a:off x="699" y="39"/>
                <a:ext cx="16" cy="17"/>
              </a:xfrm>
              <a:custGeom>
                <a:avLst/>
                <a:gdLst>
                  <a:gd name="T0" fmla="*/ 31 w 32"/>
                  <a:gd name="T1" fmla="*/ 0 h 35"/>
                  <a:gd name="T2" fmla="*/ 32 w 32"/>
                  <a:gd name="T3" fmla="*/ 3 h 35"/>
                  <a:gd name="T4" fmla="*/ 30 w 32"/>
                  <a:gd name="T5" fmla="*/ 7 h 35"/>
                  <a:gd name="T6" fmla="*/ 27 w 32"/>
                  <a:gd name="T7" fmla="*/ 13 h 35"/>
                  <a:gd name="T8" fmla="*/ 21 w 32"/>
                  <a:gd name="T9" fmla="*/ 20 h 35"/>
                  <a:gd name="T10" fmla="*/ 15 w 32"/>
                  <a:gd name="T11" fmla="*/ 26 h 35"/>
                  <a:gd name="T12" fmla="*/ 9 w 32"/>
                  <a:gd name="T13" fmla="*/ 32 h 35"/>
                  <a:gd name="T14" fmla="*/ 4 w 32"/>
                  <a:gd name="T15" fmla="*/ 34 h 35"/>
                  <a:gd name="T16" fmla="*/ 0 w 32"/>
                  <a:gd name="T17" fmla="*/ 35 h 35"/>
                  <a:gd name="T18" fmla="*/ 7 w 32"/>
                  <a:gd name="T19" fmla="*/ 27 h 35"/>
                  <a:gd name="T20" fmla="*/ 16 w 32"/>
                  <a:gd name="T21" fmla="*/ 15 h 35"/>
                  <a:gd name="T22" fmla="*/ 25 w 32"/>
                  <a:gd name="T23" fmla="*/ 5 h 35"/>
                  <a:gd name="T24" fmla="*/ 31 w 32"/>
                  <a:gd name="T2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35">
                    <a:moveTo>
                      <a:pt x="31" y="0"/>
                    </a:moveTo>
                    <a:lnTo>
                      <a:pt x="32" y="3"/>
                    </a:lnTo>
                    <a:lnTo>
                      <a:pt x="30" y="7"/>
                    </a:lnTo>
                    <a:lnTo>
                      <a:pt x="27" y="13"/>
                    </a:lnTo>
                    <a:lnTo>
                      <a:pt x="21" y="20"/>
                    </a:lnTo>
                    <a:lnTo>
                      <a:pt x="15" y="26"/>
                    </a:lnTo>
                    <a:lnTo>
                      <a:pt x="9" y="32"/>
                    </a:lnTo>
                    <a:lnTo>
                      <a:pt x="4" y="34"/>
                    </a:lnTo>
                    <a:lnTo>
                      <a:pt x="0" y="35"/>
                    </a:lnTo>
                    <a:lnTo>
                      <a:pt x="7" y="27"/>
                    </a:lnTo>
                    <a:lnTo>
                      <a:pt x="16" y="15"/>
                    </a:lnTo>
                    <a:lnTo>
                      <a:pt x="25" y="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70" name="Freeform 118"/>
              <p:cNvSpPr>
                <a:spLocks/>
              </p:cNvSpPr>
              <p:nvPr/>
            </p:nvSpPr>
            <p:spPr bwMode="auto">
              <a:xfrm>
                <a:off x="693" y="42"/>
                <a:ext cx="11" cy="11"/>
              </a:xfrm>
              <a:custGeom>
                <a:avLst/>
                <a:gdLst>
                  <a:gd name="T0" fmla="*/ 20 w 20"/>
                  <a:gd name="T1" fmla="*/ 0 h 22"/>
                  <a:gd name="T2" fmla="*/ 20 w 20"/>
                  <a:gd name="T3" fmla="*/ 6 h 22"/>
                  <a:gd name="T4" fmla="*/ 15 w 20"/>
                  <a:gd name="T5" fmla="*/ 14 h 22"/>
                  <a:gd name="T6" fmla="*/ 8 w 20"/>
                  <a:gd name="T7" fmla="*/ 21 h 22"/>
                  <a:gd name="T8" fmla="*/ 0 w 20"/>
                  <a:gd name="T9" fmla="*/ 22 h 22"/>
                  <a:gd name="T10" fmla="*/ 6 w 20"/>
                  <a:gd name="T11" fmla="*/ 17 h 22"/>
                  <a:gd name="T12" fmla="*/ 12 w 20"/>
                  <a:gd name="T13" fmla="*/ 8 h 22"/>
                  <a:gd name="T14" fmla="*/ 17 w 20"/>
                  <a:gd name="T15" fmla="*/ 0 h 22"/>
                  <a:gd name="T16" fmla="*/ 20 w 20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2">
                    <a:moveTo>
                      <a:pt x="20" y="0"/>
                    </a:moveTo>
                    <a:lnTo>
                      <a:pt x="20" y="6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2"/>
                    </a:lnTo>
                    <a:lnTo>
                      <a:pt x="6" y="17"/>
                    </a:lnTo>
                    <a:lnTo>
                      <a:pt x="12" y="8"/>
                    </a:lnTo>
                    <a:lnTo>
                      <a:pt x="17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71" name="Freeform 119"/>
              <p:cNvSpPr>
                <a:spLocks/>
              </p:cNvSpPr>
              <p:nvPr/>
            </p:nvSpPr>
            <p:spPr bwMode="auto">
              <a:xfrm>
                <a:off x="785" y="43"/>
                <a:ext cx="12" cy="15"/>
              </a:xfrm>
              <a:custGeom>
                <a:avLst/>
                <a:gdLst>
                  <a:gd name="T0" fmla="*/ 0 w 23"/>
                  <a:gd name="T1" fmla="*/ 30 h 30"/>
                  <a:gd name="T2" fmla="*/ 3 w 23"/>
                  <a:gd name="T3" fmla="*/ 24 h 30"/>
                  <a:gd name="T4" fmla="*/ 10 w 23"/>
                  <a:gd name="T5" fmla="*/ 12 h 30"/>
                  <a:gd name="T6" fmla="*/ 17 w 23"/>
                  <a:gd name="T7" fmla="*/ 3 h 30"/>
                  <a:gd name="T8" fmla="*/ 23 w 23"/>
                  <a:gd name="T9" fmla="*/ 0 h 30"/>
                  <a:gd name="T10" fmla="*/ 23 w 23"/>
                  <a:gd name="T11" fmla="*/ 7 h 30"/>
                  <a:gd name="T12" fmla="*/ 16 w 23"/>
                  <a:gd name="T13" fmla="*/ 15 h 30"/>
                  <a:gd name="T14" fmla="*/ 7 w 23"/>
                  <a:gd name="T15" fmla="*/ 25 h 30"/>
                  <a:gd name="T16" fmla="*/ 0 w 23"/>
                  <a:gd name="T17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30">
                    <a:moveTo>
                      <a:pt x="0" y="30"/>
                    </a:moveTo>
                    <a:lnTo>
                      <a:pt x="3" y="24"/>
                    </a:lnTo>
                    <a:lnTo>
                      <a:pt x="10" y="12"/>
                    </a:lnTo>
                    <a:lnTo>
                      <a:pt x="17" y="3"/>
                    </a:lnTo>
                    <a:lnTo>
                      <a:pt x="23" y="0"/>
                    </a:lnTo>
                    <a:lnTo>
                      <a:pt x="23" y="7"/>
                    </a:lnTo>
                    <a:lnTo>
                      <a:pt x="16" y="15"/>
                    </a:lnTo>
                    <a:lnTo>
                      <a:pt x="7" y="25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72" name="Freeform 120"/>
              <p:cNvSpPr>
                <a:spLocks/>
              </p:cNvSpPr>
              <p:nvPr/>
            </p:nvSpPr>
            <p:spPr bwMode="auto">
              <a:xfrm>
                <a:off x="785" y="59"/>
                <a:ext cx="15" cy="6"/>
              </a:xfrm>
              <a:custGeom>
                <a:avLst/>
                <a:gdLst>
                  <a:gd name="T0" fmla="*/ 0 w 31"/>
                  <a:gd name="T1" fmla="*/ 0 h 11"/>
                  <a:gd name="T2" fmla="*/ 5 w 31"/>
                  <a:gd name="T3" fmla="*/ 2 h 11"/>
                  <a:gd name="T4" fmla="*/ 15 w 31"/>
                  <a:gd name="T5" fmla="*/ 8 h 11"/>
                  <a:gd name="T6" fmla="*/ 25 w 31"/>
                  <a:gd name="T7" fmla="*/ 11 h 11"/>
                  <a:gd name="T8" fmla="*/ 31 w 31"/>
                  <a:gd name="T9" fmla="*/ 10 h 11"/>
                  <a:gd name="T10" fmla="*/ 31 w 31"/>
                  <a:gd name="T11" fmla="*/ 8 h 11"/>
                  <a:gd name="T12" fmla="*/ 28 w 31"/>
                  <a:gd name="T13" fmla="*/ 5 h 11"/>
                  <a:gd name="T14" fmla="*/ 24 w 31"/>
                  <a:gd name="T15" fmla="*/ 4 h 11"/>
                  <a:gd name="T16" fmla="*/ 19 w 31"/>
                  <a:gd name="T17" fmla="*/ 3 h 11"/>
                  <a:gd name="T18" fmla="*/ 14 w 31"/>
                  <a:gd name="T19" fmla="*/ 2 h 11"/>
                  <a:gd name="T20" fmla="*/ 8 w 31"/>
                  <a:gd name="T21" fmla="*/ 1 h 11"/>
                  <a:gd name="T22" fmla="*/ 3 w 31"/>
                  <a:gd name="T23" fmla="*/ 0 h 11"/>
                  <a:gd name="T24" fmla="*/ 0 w 31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1">
                    <a:moveTo>
                      <a:pt x="0" y="0"/>
                    </a:moveTo>
                    <a:lnTo>
                      <a:pt x="5" y="2"/>
                    </a:lnTo>
                    <a:lnTo>
                      <a:pt x="15" y="8"/>
                    </a:lnTo>
                    <a:lnTo>
                      <a:pt x="25" y="11"/>
                    </a:lnTo>
                    <a:lnTo>
                      <a:pt x="31" y="10"/>
                    </a:lnTo>
                    <a:lnTo>
                      <a:pt x="31" y="8"/>
                    </a:lnTo>
                    <a:lnTo>
                      <a:pt x="28" y="5"/>
                    </a:lnTo>
                    <a:lnTo>
                      <a:pt x="24" y="4"/>
                    </a:lnTo>
                    <a:lnTo>
                      <a:pt x="19" y="3"/>
                    </a:lnTo>
                    <a:lnTo>
                      <a:pt x="14" y="2"/>
                    </a:lnTo>
                    <a:lnTo>
                      <a:pt x="8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73" name="Freeform 121"/>
              <p:cNvSpPr>
                <a:spLocks/>
              </p:cNvSpPr>
              <p:nvPr/>
            </p:nvSpPr>
            <p:spPr bwMode="auto">
              <a:xfrm>
                <a:off x="788" y="52"/>
                <a:ext cx="16" cy="5"/>
              </a:xfrm>
              <a:custGeom>
                <a:avLst/>
                <a:gdLst>
                  <a:gd name="T0" fmla="*/ 0 w 34"/>
                  <a:gd name="T1" fmla="*/ 10 h 10"/>
                  <a:gd name="T2" fmla="*/ 3 w 34"/>
                  <a:gd name="T3" fmla="*/ 10 h 10"/>
                  <a:gd name="T4" fmla="*/ 7 w 34"/>
                  <a:gd name="T5" fmla="*/ 9 h 10"/>
                  <a:gd name="T6" fmla="*/ 13 w 34"/>
                  <a:gd name="T7" fmla="*/ 9 h 10"/>
                  <a:gd name="T8" fmla="*/ 19 w 34"/>
                  <a:gd name="T9" fmla="*/ 9 h 10"/>
                  <a:gd name="T10" fmla="*/ 25 w 34"/>
                  <a:gd name="T11" fmla="*/ 8 h 10"/>
                  <a:gd name="T12" fmla="*/ 29 w 34"/>
                  <a:gd name="T13" fmla="*/ 7 h 10"/>
                  <a:gd name="T14" fmla="*/ 33 w 34"/>
                  <a:gd name="T15" fmla="*/ 4 h 10"/>
                  <a:gd name="T16" fmla="*/ 34 w 34"/>
                  <a:gd name="T17" fmla="*/ 2 h 10"/>
                  <a:gd name="T18" fmla="*/ 29 w 34"/>
                  <a:gd name="T19" fmla="*/ 0 h 10"/>
                  <a:gd name="T20" fmla="*/ 20 w 34"/>
                  <a:gd name="T21" fmla="*/ 2 h 10"/>
                  <a:gd name="T22" fmla="*/ 9 w 34"/>
                  <a:gd name="T23" fmla="*/ 7 h 10"/>
                  <a:gd name="T24" fmla="*/ 0 w 34"/>
                  <a:gd name="T2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10">
                    <a:moveTo>
                      <a:pt x="0" y="10"/>
                    </a:moveTo>
                    <a:lnTo>
                      <a:pt x="3" y="10"/>
                    </a:lnTo>
                    <a:lnTo>
                      <a:pt x="7" y="9"/>
                    </a:lnTo>
                    <a:lnTo>
                      <a:pt x="13" y="9"/>
                    </a:lnTo>
                    <a:lnTo>
                      <a:pt x="19" y="9"/>
                    </a:lnTo>
                    <a:lnTo>
                      <a:pt x="25" y="8"/>
                    </a:lnTo>
                    <a:lnTo>
                      <a:pt x="29" y="7"/>
                    </a:lnTo>
                    <a:lnTo>
                      <a:pt x="33" y="4"/>
                    </a:lnTo>
                    <a:lnTo>
                      <a:pt x="34" y="2"/>
                    </a:lnTo>
                    <a:lnTo>
                      <a:pt x="29" y="0"/>
                    </a:lnTo>
                    <a:lnTo>
                      <a:pt x="20" y="2"/>
                    </a:lnTo>
                    <a:lnTo>
                      <a:pt x="9" y="7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74" name="Freeform 122"/>
              <p:cNvSpPr>
                <a:spLocks/>
              </p:cNvSpPr>
              <p:nvPr/>
            </p:nvSpPr>
            <p:spPr bwMode="auto">
              <a:xfrm>
                <a:off x="780" y="61"/>
                <a:ext cx="16" cy="12"/>
              </a:xfrm>
              <a:custGeom>
                <a:avLst/>
                <a:gdLst>
                  <a:gd name="T0" fmla="*/ 0 w 33"/>
                  <a:gd name="T1" fmla="*/ 0 h 24"/>
                  <a:gd name="T2" fmla="*/ 5 w 33"/>
                  <a:gd name="T3" fmla="*/ 3 h 24"/>
                  <a:gd name="T4" fmla="*/ 10 w 33"/>
                  <a:gd name="T5" fmla="*/ 5 h 24"/>
                  <a:gd name="T6" fmla="*/ 15 w 33"/>
                  <a:gd name="T7" fmla="*/ 8 h 24"/>
                  <a:gd name="T8" fmla="*/ 22 w 33"/>
                  <a:gd name="T9" fmla="*/ 12 h 24"/>
                  <a:gd name="T10" fmla="*/ 27 w 33"/>
                  <a:gd name="T11" fmla="*/ 16 h 24"/>
                  <a:gd name="T12" fmla="*/ 30 w 33"/>
                  <a:gd name="T13" fmla="*/ 20 h 24"/>
                  <a:gd name="T14" fmla="*/ 33 w 33"/>
                  <a:gd name="T15" fmla="*/ 22 h 24"/>
                  <a:gd name="T16" fmla="*/ 33 w 33"/>
                  <a:gd name="T17" fmla="*/ 24 h 24"/>
                  <a:gd name="T18" fmla="*/ 27 w 33"/>
                  <a:gd name="T19" fmla="*/ 23 h 24"/>
                  <a:gd name="T20" fmla="*/ 16 w 33"/>
                  <a:gd name="T21" fmla="*/ 15 h 24"/>
                  <a:gd name="T22" fmla="*/ 7 w 33"/>
                  <a:gd name="T23" fmla="*/ 7 h 24"/>
                  <a:gd name="T24" fmla="*/ 0 w 33"/>
                  <a:gd name="T2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4">
                    <a:moveTo>
                      <a:pt x="0" y="0"/>
                    </a:moveTo>
                    <a:lnTo>
                      <a:pt x="5" y="3"/>
                    </a:lnTo>
                    <a:lnTo>
                      <a:pt x="10" y="5"/>
                    </a:lnTo>
                    <a:lnTo>
                      <a:pt x="15" y="8"/>
                    </a:lnTo>
                    <a:lnTo>
                      <a:pt x="22" y="12"/>
                    </a:lnTo>
                    <a:lnTo>
                      <a:pt x="27" y="16"/>
                    </a:lnTo>
                    <a:lnTo>
                      <a:pt x="30" y="20"/>
                    </a:lnTo>
                    <a:lnTo>
                      <a:pt x="33" y="22"/>
                    </a:lnTo>
                    <a:lnTo>
                      <a:pt x="33" y="24"/>
                    </a:lnTo>
                    <a:lnTo>
                      <a:pt x="27" y="23"/>
                    </a:lnTo>
                    <a:lnTo>
                      <a:pt x="16" y="15"/>
                    </a:lnTo>
                    <a:lnTo>
                      <a:pt x="7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75" name="Freeform 123"/>
              <p:cNvSpPr>
                <a:spLocks/>
              </p:cNvSpPr>
              <p:nvPr/>
            </p:nvSpPr>
            <p:spPr bwMode="auto">
              <a:xfrm>
                <a:off x="697" y="56"/>
                <a:ext cx="5" cy="22"/>
              </a:xfrm>
              <a:custGeom>
                <a:avLst/>
                <a:gdLst>
                  <a:gd name="T0" fmla="*/ 5 w 9"/>
                  <a:gd name="T1" fmla="*/ 0 h 44"/>
                  <a:gd name="T2" fmla="*/ 8 w 9"/>
                  <a:gd name="T3" fmla="*/ 10 h 44"/>
                  <a:gd name="T4" fmla="*/ 9 w 9"/>
                  <a:gd name="T5" fmla="*/ 25 h 44"/>
                  <a:gd name="T6" fmla="*/ 8 w 9"/>
                  <a:gd name="T7" fmla="*/ 37 h 44"/>
                  <a:gd name="T8" fmla="*/ 3 w 9"/>
                  <a:gd name="T9" fmla="*/ 44 h 44"/>
                  <a:gd name="T10" fmla="*/ 0 w 9"/>
                  <a:gd name="T11" fmla="*/ 39 h 44"/>
                  <a:gd name="T12" fmla="*/ 1 w 9"/>
                  <a:gd name="T13" fmla="*/ 26 h 44"/>
                  <a:gd name="T14" fmla="*/ 4 w 9"/>
                  <a:gd name="T15" fmla="*/ 11 h 44"/>
                  <a:gd name="T16" fmla="*/ 5 w 9"/>
                  <a:gd name="T1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44">
                    <a:moveTo>
                      <a:pt x="5" y="0"/>
                    </a:moveTo>
                    <a:lnTo>
                      <a:pt x="8" y="10"/>
                    </a:lnTo>
                    <a:lnTo>
                      <a:pt x="9" y="25"/>
                    </a:lnTo>
                    <a:lnTo>
                      <a:pt x="8" y="37"/>
                    </a:lnTo>
                    <a:lnTo>
                      <a:pt x="3" y="44"/>
                    </a:lnTo>
                    <a:lnTo>
                      <a:pt x="0" y="39"/>
                    </a:lnTo>
                    <a:lnTo>
                      <a:pt x="1" y="26"/>
                    </a:lnTo>
                    <a:lnTo>
                      <a:pt x="4" y="1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76" name="Freeform 124"/>
              <p:cNvSpPr>
                <a:spLocks/>
              </p:cNvSpPr>
              <p:nvPr/>
            </p:nvSpPr>
            <p:spPr bwMode="auto">
              <a:xfrm>
                <a:off x="689" y="53"/>
                <a:ext cx="6" cy="21"/>
              </a:xfrm>
              <a:custGeom>
                <a:avLst/>
                <a:gdLst>
                  <a:gd name="T0" fmla="*/ 13 w 13"/>
                  <a:gd name="T1" fmla="*/ 0 h 43"/>
                  <a:gd name="T2" fmla="*/ 13 w 13"/>
                  <a:gd name="T3" fmla="*/ 10 h 43"/>
                  <a:gd name="T4" fmla="*/ 12 w 13"/>
                  <a:gd name="T5" fmla="*/ 24 h 43"/>
                  <a:gd name="T6" fmla="*/ 8 w 13"/>
                  <a:gd name="T7" fmla="*/ 37 h 43"/>
                  <a:gd name="T8" fmla="*/ 3 w 13"/>
                  <a:gd name="T9" fmla="*/ 43 h 43"/>
                  <a:gd name="T10" fmla="*/ 0 w 13"/>
                  <a:gd name="T11" fmla="*/ 37 h 43"/>
                  <a:gd name="T12" fmla="*/ 4 w 13"/>
                  <a:gd name="T13" fmla="*/ 24 h 43"/>
                  <a:gd name="T14" fmla="*/ 10 w 13"/>
                  <a:gd name="T15" fmla="*/ 9 h 43"/>
                  <a:gd name="T16" fmla="*/ 13 w 13"/>
                  <a:gd name="T1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43">
                    <a:moveTo>
                      <a:pt x="13" y="0"/>
                    </a:moveTo>
                    <a:lnTo>
                      <a:pt x="13" y="10"/>
                    </a:lnTo>
                    <a:lnTo>
                      <a:pt x="12" y="24"/>
                    </a:lnTo>
                    <a:lnTo>
                      <a:pt x="8" y="37"/>
                    </a:lnTo>
                    <a:lnTo>
                      <a:pt x="3" y="43"/>
                    </a:lnTo>
                    <a:lnTo>
                      <a:pt x="0" y="37"/>
                    </a:lnTo>
                    <a:lnTo>
                      <a:pt x="4" y="24"/>
                    </a:lnTo>
                    <a:lnTo>
                      <a:pt x="10" y="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77" name="Freeform 125"/>
              <p:cNvSpPr>
                <a:spLocks/>
              </p:cNvSpPr>
              <p:nvPr/>
            </p:nvSpPr>
            <p:spPr bwMode="auto">
              <a:xfrm>
                <a:off x="709" y="62"/>
                <a:ext cx="4" cy="20"/>
              </a:xfrm>
              <a:custGeom>
                <a:avLst/>
                <a:gdLst>
                  <a:gd name="T0" fmla="*/ 2 w 8"/>
                  <a:gd name="T1" fmla="*/ 0 h 40"/>
                  <a:gd name="T2" fmla="*/ 5 w 8"/>
                  <a:gd name="T3" fmla="*/ 5 h 40"/>
                  <a:gd name="T4" fmla="*/ 8 w 8"/>
                  <a:gd name="T5" fmla="*/ 18 h 40"/>
                  <a:gd name="T6" fmla="*/ 8 w 8"/>
                  <a:gd name="T7" fmla="*/ 32 h 40"/>
                  <a:gd name="T8" fmla="*/ 4 w 8"/>
                  <a:gd name="T9" fmla="*/ 40 h 40"/>
                  <a:gd name="T10" fmla="*/ 0 w 8"/>
                  <a:gd name="T11" fmla="*/ 38 h 40"/>
                  <a:gd name="T12" fmla="*/ 0 w 8"/>
                  <a:gd name="T13" fmla="*/ 26 h 40"/>
                  <a:gd name="T14" fmla="*/ 2 w 8"/>
                  <a:gd name="T15" fmla="*/ 11 h 40"/>
                  <a:gd name="T16" fmla="*/ 2 w 8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0">
                    <a:moveTo>
                      <a:pt x="2" y="0"/>
                    </a:moveTo>
                    <a:lnTo>
                      <a:pt x="5" y="5"/>
                    </a:lnTo>
                    <a:lnTo>
                      <a:pt x="8" y="18"/>
                    </a:lnTo>
                    <a:lnTo>
                      <a:pt x="8" y="32"/>
                    </a:lnTo>
                    <a:lnTo>
                      <a:pt x="4" y="40"/>
                    </a:lnTo>
                    <a:lnTo>
                      <a:pt x="0" y="38"/>
                    </a:lnTo>
                    <a:lnTo>
                      <a:pt x="0" y="26"/>
                    </a:lnTo>
                    <a:lnTo>
                      <a:pt x="2" y="1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78" name="Freeform 126"/>
              <p:cNvSpPr>
                <a:spLocks/>
              </p:cNvSpPr>
              <p:nvPr/>
            </p:nvSpPr>
            <p:spPr bwMode="auto">
              <a:xfrm>
                <a:off x="718" y="64"/>
                <a:ext cx="8" cy="24"/>
              </a:xfrm>
              <a:custGeom>
                <a:avLst/>
                <a:gdLst>
                  <a:gd name="T0" fmla="*/ 0 w 16"/>
                  <a:gd name="T1" fmla="*/ 0 h 47"/>
                  <a:gd name="T2" fmla="*/ 7 w 16"/>
                  <a:gd name="T3" fmla="*/ 12 h 47"/>
                  <a:gd name="T4" fmla="*/ 14 w 16"/>
                  <a:gd name="T5" fmla="*/ 26 h 47"/>
                  <a:gd name="T6" fmla="*/ 16 w 16"/>
                  <a:gd name="T7" fmla="*/ 40 h 47"/>
                  <a:gd name="T8" fmla="*/ 14 w 16"/>
                  <a:gd name="T9" fmla="*/ 47 h 47"/>
                  <a:gd name="T10" fmla="*/ 8 w 16"/>
                  <a:gd name="T11" fmla="*/ 43 h 47"/>
                  <a:gd name="T12" fmla="*/ 5 w 16"/>
                  <a:gd name="T13" fmla="*/ 28 h 47"/>
                  <a:gd name="T14" fmla="*/ 2 w 16"/>
                  <a:gd name="T15" fmla="*/ 12 h 47"/>
                  <a:gd name="T16" fmla="*/ 0 w 16"/>
                  <a:gd name="T1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47">
                    <a:moveTo>
                      <a:pt x="0" y="0"/>
                    </a:moveTo>
                    <a:lnTo>
                      <a:pt x="7" y="12"/>
                    </a:lnTo>
                    <a:lnTo>
                      <a:pt x="14" y="26"/>
                    </a:lnTo>
                    <a:lnTo>
                      <a:pt x="16" y="40"/>
                    </a:lnTo>
                    <a:lnTo>
                      <a:pt x="14" y="47"/>
                    </a:lnTo>
                    <a:lnTo>
                      <a:pt x="8" y="43"/>
                    </a:lnTo>
                    <a:lnTo>
                      <a:pt x="5" y="28"/>
                    </a:lnTo>
                    <a:lnTo>
                      <a:pt x="2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79" name="Freeform 127"/>
              <p:cNvSpPr>
                <a:spLocks/>
              </p:cNvSpPr>
              <p:nvPr/>
            </p:nvSpPr>
            <p:spPr bwMode="auto">
              <a:xfrm>
                <a:off x="729" y="67"/>
                <a:ext cx="9" cy="26"/>
              </a:xfrm>
              <a:custGeom>
                <a:avLst/>
                <a:gdLst>
                  <a:gd name="T0" fmla="*/ 0 w 18"/>
                  <a:gd name="T1" fmla="*/ 0 h 51"/>
                  <a:gd name="T2" fmla="*/ 7 w 18"/>
                  <a:gd name="T3" fmla="*/ 11 h 51"/>
                  <a:gd name="T4" fmla="*/ 14 w 18"/>
                  <a:gd name="T5" fmla="*/ 29 h 51"/>
                  <a:gd name="T6" fmla="*/ 18 w 18"/>
                  <a:gd name="T7" fmla="*/ 45 h 51"/>
                  <a:gd name="T8" fmla="*/ 16 w 18"/>
                  <a:gd name="T9" fmla="*/ 51 h 51"/>
                  <a:gd name="T10" fmla="*/ 10 w 18"/>
                  <a:gd name="T11" fmla="*/ 44 h 51"/>
                  <a:gd name="T12" fmla="*/ 6 w 18"/>
                  <a:gd name="T13" fmla="*/ 28 h 51"/>
                  <a:gd name="T14" fmla="*/ 2 w 18"/>
                  <a:gd name="T15" fmla="*/ 10 h 51"/>
                  <a:gd name="T16" fmla="*/ 0 w 18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51">
                    <a:moveTo>
                      <a:pt x="0" y="0"/>
                    </a:moveTo>
                    <a:lnTo>
                      <a:pt x="7" y="11"/>
                    </a:lnTo>
                    <a:lnTo>
                      <a:pt x="14" y="29"/>
                    </a:lnTo>
                    <a:lnTo>
                      <a:pt x="18" y="45"/>
                    </a:lnTo>
                    <a:lnTo>
                      <a:pt x="16" y="51"/>
                    </a:lnTo>
                    <a:lnTo>
                      <a:pt x="10" y="44"/>
                    </a:lnTo>
                    <a:lnTo>
                      <a:pt x="6" y="28"/>
                    </a:lnTo>
                    <a:lnTo>
                      <a:pt x="2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80" name="Freeform 128"/>
              <p:cNvSpPr>
                <a:spLocks/>
              </p:cNvSpPr>
              <p:nvPr/>
            </p:nvSpPr>
            <p:spPr bwMode="auto">
              <a:xfrm>
                <a:off x="749" y="66"/>
                <a:ext cx="16" cy="27"/>
              </a:xfrm>
              <a:custGeom>
                <a:avLst/>
                <a:gdLst>
                  <a:gd name="T0" fmla="*/ 0 w 32"/>
                  <a:gd name="T1" fmla="*/ 0 h 54"/>
                  <a:gd name="T2" fmla="*/ 6 w 32"/>
                  <a:gd name="T3" fmla="*/ 4 h 54"/>
                  <a:gd name="T4" fmla="*/ 12 w 32"/>
                  <a:gd name="T5" fmla="*/ 11 h 54"/>
                  <a:gd name="T6" fmla="*/ 17 w 32"/>
                  <a:gd name="T7" fmla="*/ 19 h 54"/>
                  <a:gd name="T8" fmla="*/ 23 w 32"/>
                  <a:gd name="T9" fmla="*/ 28 h 54"/>
                  <a:gd name="T10" fmla="*/ 28 w 32"/>
                  <a:gd name="T11" fmla="*/ 36 h 54"/>
                  <a:gd name="T12" fmla="*/ 31 w 32"/>
                  <a:gd name="T13" fmla="*/ 45 h 54"/>
                  <a:gd name="T14" fmla="*/ 32 w 32"/>
                  <a:gd name="T15" fmla="*/ 50 h 54"/>
                  <a:gd name="T16" fmla="*/ 31 w 32"/>
                  <a:gd name="T17" fmla="*/ 54 h 54"/>
                  <a:gd name="T18" fmla="*/ 24 w 32"/>
                  <a:gd name="T19" fmla="*/ 47 h 54"/>
                  <a:gd name="T20" fmla="*/ 16 w 32"/>
                  <a:gd name="T21" fmla="*/ 30 h 54"/>
                  <a:gd name="T22" fmla="*/ 8 w 32"/>
                  <a:gd name="T23" fmla="*/ 10 h 54"/>
                  <a:gd name="T24" fmla="*/ 0 w 32"/>
                  <a:gd name="T2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54">
                    <a:moveTo>
                      <a:pt x="0" y="0"/>
                    </a:moveTo>
                    <a:lnTo>
                      <a:pt x="6" y="4"/>
                    </a:lnTo>
                    <a:lnTo>
                      <a:pt x="12" y="11"/>
                    </a:lnTo>
                    <a:lnTo>
                      <a:pt x="17" y="19"/>
                    </a:lnTo>
                    <a:lnTo>
                      <a:pt x="23" y="28"/>
                    </a:lnTo>
                    <a:lnTo>
                      <a:pt x="28" y="36"/>
                    </a:lnTo>
                    <a:lnTo>
                      <a:pt x="31" y="45"/>
                    </a:lnTo>
                    <a:lnTo>
                      <a:pt x="32" y="50"/>
                    </a:lnTo>
                    <a:lnTo>
                      <a:pt x="31" y="54"/>
                    </a:lnTo>
                    <a:lnTo>
                      <a:pt x="24" y="47"/>
                    </a:lnTo>
                    <a:lnTo>
                      <a:pt x="16" y="30"/>
                    </a:lnTo>
                    <a:lnTo>
                      <a:pt x="8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81" name="Freeform 129"/>
              <p:cNvSpPr>
                <a:spLocks/>
              </p:cNvSpPr>
              <p:nvPr/>
            </p:nvSpPr>
            <p:spPr bwMode="auto">
              <a:xfrm>
                <a:off x="770" y="62"/>
                <a:ext cx="19" cy="25"/>
              </a:xfrm>
              <a:custGeom>
                <a:avLst/>
                <a:gdLst>
                  <a:gd name="T0" fmla="*/ 0 w 37"/>
                  <a:gd name="T1" fmla="*/ 0 h 49"/>
                  <a:gd name="T2" fmla="*/ 5 w 37"/>
                  <a:gd name="T3" fmla="*/ 3 h 49"/>
                  <a:gd name="T4" fmla="*/ 10 w 37"/>
                  <a:gd name="T5" fmla="*/ 10 h 49"/>
                  <a:gd name="T6" fmla="*/ 17 w 37"/>
                  <a:gd name="T7" fmla="*/ 17 h 49"/>
                  <a:gd name="T8" fmla="*/ 24 w 37"/>
                  <a:gd name="T9" fmla="*/ 25 h 49"/>
                  <a:gd name="T10" fmla="*/ 30 w 37"/>
                  <a:gd name="T11" fmla="*/ 33 h 49"/>
                  <a:gd name="T12" fmla="*/ 34 w 37"/>
                  <a:gd name="T13" fmla="*/ 40 h 49"/>
                  <a:gd name="T14" fmla="*/ 37 w 37"/>
                  <a:gd name="T15" fmla="*/ 46 h 49"/>
                  <a:gd name="T16" fmla="*/ 36 w 37"/>
                  <a:gd name="T17" fmla="*/ 49 h 49"/>
                  <a:gd name="T18" fmla="*/ 32 w 37"/>
                  <a:gd name="T19" fmla="*/ 48 h 49"/>
                  <a:gd name="T20" fmla="*/ 28 w 37"/>
                  <a:gd name="T21" fmla="*/ 43 h 49"/>
                  <a:gd name="T22" fmla="*/ 22 w 37"/>
                  <a:gd name="T23" fmla="*/ 36 h 49"/>
                  <a:gd name="T24" fmla="*/ 17 w 37"/>
                  <a:gd name="T25" fmla="*/ 27 h 49"/>
                  <a:gd name="T26" fmla="*/ 11 w 37"/>
                  <a:gd name="T27" fmla="*/ 18 h 49"/>
                  <a:gd name="T28" fmla="*/ 7 w 37"/>
                  <a:gd name="T29" fmla="*/ 10 h 49"/>
                  <a:gd name="T30" fmla="*/ 3 w 37"/>
                  <a:gd name="T31" fmla="*/ 3 h 49"/>
                  <a:gd name="T32" fmla="*/ 0 w 37"/>
                  <a:gd name="T3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9">
                    <a:moveTo>
                      <a:pt x="0" y="0"/>
                    </a:moveTo>
                    <a:lnTo>
                      <a:pt x="5" y="3"/>
                    </a:lnTo>
                    <a:lnTo>
                      <a:pt x="10" y="10"/>
                    </a:lnTo>
                    <a:lnTo>
                      <a:pt x="17" y="17"/>
                    </a:lnTo>
                    <a:lnTo>
                      <a:pt x="24" y="25"/>
                    </a:lnTo>
                    <a:lnTo>
                      <a:pt x="30" y="33"/>
                    </a:lnTo>
                    <a:lnTo>
                      <a:pt x="34" y="40"/>
                    </a:lnTo>
                    <a:lnTo>
                      <a:pt x="37" y="46"/>
                    </a:lnTo>
                    <a:lnTo>
                      <a:pt x="36" y="49"/>
                    </a:lnTo>
                    <a:lnTo>
                      <a:pt x="32" y="48"/>
                    </a:lnTo>
                    <a:lnTo>
                      <a:pt x="28" y="43"/>
                    </a:lnTo>
                    <a:lnTo>
                      <a:pt x="22" y="36"/>
                    </a:lnTo>
                    <a:lnTo>
                      <a:pt x="17" y="27"/>
                    </a:lnTo>
                    <a:lnTo>
                      <a:pt x="11" y="18"/>
                    </a:lnTo>
                    <a:lnTo>
                      <a:pt x="7" y="10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82" name="Freeform 130"/>
              <p:cNvSpPr>
                <a:spLocks/>
              </p:cNvSpPr>
              <p:nvPr/>
            </p:nvSpPr>
            <p:spPr bwMode="auto">
              <a:xfrm>
                <a:off x="739" y="68"/>
                <a:ext cx="15" cy="23"/>
              </a:xfrm>
              <a:custGeom>
                <a:avLst/>
                <a:gdLst>
                  <a:gd name="T0" fmla="*/ 0 w 31"/>
                  <a:gd name="T1" fmla="*/ 0 h 45"/>
                  <a:gd name="T2" fmla="*/ 3 w 31"/>
                  <a:gd name="T3" fmla="*/ 4 h 45"/>
                  <a:gd name="T4" fmla="*/ 9 w 31"/>
                  <a:gd name="T5" fmla="*/ 9 h 45"/>
                  <a:gd name="T6" fmla="*/ 15 w 31"/>
                  <a:gd name="T7" fmla="*/ 16 h 45"/>
                  <a:gd name="T8" fmla="*/ 21 w 31"/>
                  <a:gd name="T9" fmla="*/ 24 h 45"/>
                  <a:gd name="T10" fmla="*/ 26 w 31"/>
                  <a:gd name="T11" fmla="*/ 31 h 45"/>
                  <a:gd name="T12" fmla="*/ 30 w 31"/>
                  <a:gd name="T13" fmla="*/ 38 h 45"/>
                  <a:gd name="T14" fmla="*/ 31 w 31"/>
                  <a:gd name="T15" fmla="*/ 43 h 45"/>
                  <a:gd name="T16" fmla="*/ 28 w 31"/>
                  <a:gd name="T17" fmla="*/ 45 h 45"/>
                  <a:gd name="T18" fmla="*/ 20 w 31"/>
                  <a:gd name="T19" fmla="*/ 39 h 45"/>
                  <a:gd name="T20" fmla="*/ 12 w 31"/>
                  <a:gd name="T21" fmla="*/ 25 h 45"/>
                  <a:gd name="T22" fmla="*/ 4 w 31"/>
                  <a:gd name="T23" fmla="*/ 9 h 45"/>
                  <a:gd name="T24" fmla="*/ 0 w 31"/>
                  <a:gd name="T2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5">
                    <a:moveTo>
                      <a:pt x="0" y="0"/>
                    </a:moveTo>
                    <a:lnTo>
                      <a:pt x="3" y="4"/>
                    </a:lnTo>
                    <a:lnTo>
                      <a:pt x="9" y="9"/>
                    </a:lnTo>
                    <a:lnTo>
                      <a:pt x="15" y="16"/>
                    </a:lnTo>
                    <a:lnTo>
                      <a:pt x="21" y="24"/>
                    </a:lnTo>
                    <a:lnTo>
                      <a:pt x="26" y="31"/>
                    </a:lnTo>
                    <a:lnTo>
                      <a:pt x="30" y="38"/>
                    </a:lnTo>
                    <a:lnTo>
                      <a:pt x="31" y="43"/>
                    </a:lnTo>
                    <a:lnTo>
                      <a:pt x="28" y="45"/>
                    </a:lnTo>
                    <a:lnTo>
                      <a:pt x="20" y="39"/>
                    </a:lnTo>
                    <a:lnTo>
                      <a:pt x="12" y="25"/>
                    </a:lnTo>
                    <a:lnTo>
                      <a:pt x="4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83" name="Freeform 131"/>
              <p:cNvSpPr>
                <a:spLocks/>
              </p:cNvSpPr>
              <p:nvPr/>
            </p:nvSpPr>
            <p:spPr bwMode="auto">
              <a:xfrm>
                <a:off x="740" y="34"/>
                <a:ext cx="20" cy="36"/>
              </a:xfrm>
              <a:custGeom>
                <a:avLst/>
                <a:gdLst>
                  <a:gd name="T0" fmla="*/ 38 w 39"/>
                  <a:gd name="T1" fmla="*/ 0 h 72"/>
                  <a:gd name="T2" fmla="*/ 39 w 39"/>
                  <a:gd name="T3" fmla="*/ 5 h 72"/>
                  <a:gd name="T4" fmla="*/ 38 w 39"/>
                  <a:gd name="T5" fmla="*/ 12 h 72"/>
                  <a:gd name="T6" fmla="*/ 33 w 39"/>
                  <a:gd name="T7" fmla="*/ 23 h 72"/>
                  <a:gd name="T8" fmla="*/ 29 w 39"/>
                  <a:gd name="T9" fmla="*/ 35 h 72"/>
                  <a:gd name="T10" fmla="*/ 22 w 39"/>
                  <a:gd name="T11" fmla="*/ 46 h 72"/>
                  <a:gd name="T12" fmla="*/ 15 w 39"/>
                  <a:gd name="T13" fmla="*/ 58 h 72"/>
                  <a:gd name="T14" fmla="*/ 7 w 39"/>
                  <a:gd name="T15" fmla="*/ 66 h 72"/>
                  <a:gd name="T16" fmla="*/ 0 w 39"/>
                  <a:gd name="T17" fmla="*/ 72 h 72"/>
                  <a:gd name="T18" fmla="*/ 2 w 39"/>
                  <a:gd name="T19" fmla="*/ 66 h 72"/>
                  <a:gd name="T20" fmla="*/ 7 w 39"/>
                  <a:gd name="T21" fmla="*/ 57 h 72"/>
                  <a:gd name="T22" fmla="*/ 13 w 39"/>
                  <a:gd name="T23" fmla="*/ 45 h 72"/>
                  <a:gd name="T24" fmla="*/ 18 w 39"/>
                  <a:gd name="T25" fmla="*/ 32 h 72"/>
                  <a:gd name="T26" fmla="*/ 25 w 39"/>
                  <a:gd name="T27" fmla="*/ 20 h 72"/>
                  <a:gd name="T28" fmla="*/ 31 w 39"/>
                  <a:gd name="T29" fmla="*/ 9 h 72"/>
                  <a:gd name="T30" fmla="*/ 36 w 39"/>
                  <a:gd name="T31" fmla="*/ 2 h 72"/>
                  <a:gd name="T32" fmla="*/ 38 w 39"/>
                  <a:gd name="T3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72">
                    <a:moveTo>
                      <a:pt x="38" y="0"/>
                    </a:moveTo>
                    <a:lnTo>
                      <a:pt x="39" y="5"/>
                    </a:lnTo>
                    <a:lnTo>
                      <a:pt x="38" y="12"/>
                    </a:lnTo>
                    <a:lnTo>
                      <a:pt x="33" y="23"/>
                    </a:lnTo>
                    <a:lnTo>
                      <a:pt x="29" y="35"/>
                    </a:lnTo>
                    <a:lnTo>
                      <a:pt x="22" y="46"/>
                    </a:lnTo>
                    <a:lnTo>
                      <a:pt x="15" y="58"/>
                    </a:lnTo>
                    <a:lnTo>
                      <a:pt x="7" y="66"/>
                    </a:lnTo>
                    <a:lnTo>
                      <a:pt x="0" y="72"/>
                    </a:lnTo>
                    <a:lnTo>
                      <a:pt x="2" y="66"/>
                    </a:lnTo>
                    <a:lnTo>
                      <a:pt x="7" y="57"/>
                    </a:lnTo>
                    <a:lnTo>
                      <a:pt x="13" y="45"/>
                    </a:lnTo>
                    <a:lnTo>
                      <a:pt x="18" y="32"/>
                    </a:lnTo>
                    <a:lnTo>
                      <a:pt x="25" y="20"/>
                    </a:lnTo>
                    <a:lnTo>
                      <a:pt x="31" y="9"/>
                    </a:lnTo>
                    <a:lnTo>
                      <a:pt x="36" y="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84" name="Freeform 132"/>
              <p:cNvSpPr>
                <a:spLocks/>
              </p:cNvSpPr>
              <p:nvPr/>
            </p:nvSpPr>
            <p:spPr bwMode="auto">
              <a:xfrm>
                <a:off x="758" y="39"/>
                <a:ext cx="16" cy="28"/>
              </a:xfrm>
              <a:custGeom>
                <a:avLst/>
                <a:gdLst>
                  <a:gd name="T0" fmla="*/ 33 w 33"/>
                  <a:gd name="T1" fmla="*/ 0 h 56"/>
                  <a:gd name="T2" fmla="*/ 33 w 33"/>
                  <a:gd name="T3" fmla="*/ 3 h 56"/>
                  <a:gd name="T4" fmla="*/ 32 w 33"/>
                  <a:gd name="T5" fmla="*/ 8 h 56"/>
                  <a:gd name="T6" fmla="*/ 30 w 33"/>
                  <a:gd name="T7" fmla="*/ 17 h 56"/>
                  <a:gd name="T8" fmla="*/ 25 w 33"/>
                  <a:gd name="T9" fmla="*/ 25 h 56"/>
                  <a:gd name="T10" fmla="*/ 19 w 33"/>
                  <a:gd name="T11" fmla="*/ 35 h 56"/>
                  <a:gd name="T12" fmla="*/ 13 w 33"/>
                  <a:gd name="T13" fmla="*/ 43 h 56"/>
                  <a:gd name="T14" fmla="*/ 6 w 33"/>
                  <a:gd name="T15" fmla="*/ 51 h 56"/>
                  <a:gd name="T16" fmla="*/ 0 w 33"/>
                  <a:gd name="T17" fmla="*/ 56 h 56"/>
                  <a:gd name="T18" fmla="*/ 8 w 33"/>
                  <a:gd name="T19" fmla="*/ 42 h 56"/>
                  <a:gd name="T20" fmla="*/ 18 w 33"/>
                  <a:gd name="T21" fmla="*/ 22 h 56"/>
                  <a:gd name="T22" fmla="*/ 27 w 33"/>
                  <a:gd name="T23" fmla="*/ 6 h 56"/>
                  <a:gd name="T24" fmla="*/ 33 w 33"/>
                  <a:gd name="T25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56">
                    <a:moveTo>
                      <a:pt x="33" y="0"/>
                    </a:moveTo>
                    <a:lnTo>
                      <a:pt x="33" y="3"/>
                    </a:lnTo>
                    <a:lnTo>
                      <a:pt x="32" y="8"/>
                    </a:lnTo>
                    <a:lnTo>
                      <a:pt x="30" y="17"/>
                    </a:lnTo>
                    <a:lnTo>
                      <a:pt x="25" y="25"/>
                    </a:lnTo>
                    <a:lnTo>
                      <a:pt x="19" y="35"/>
                    </a:lnTo>
                    <a:lnTo>
                      <a:pt x="13" y="43"/>
                    </a:lnTo>
                    <a:lnTo>
                      <a:pt x="6" y="51"/>
                    </a:lnTo>
                    <a:lnTo>
                      <a:pt x="0" y="56"/>
                    </a:lnTo>
                    <a:lnTo>
                      <a:pt x="8" y="42"/>
                    </a:lnTo>
                    <a:lnTo>
                      <a:pt x="18" y="22"/>
                    </a:lnTo>
                    <a:lnTo>
                      <a:pt x="27" y="6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85" name="Freeform 133"/>
              <p:cNvSpPr>
                <a:spLocks/>
              </p:cNvSpPr>
              <p:nvPr/>
            </p:nvSpPr>
            <p:spPr bwMode="auto">
              <a:xfrm>
                <a:off x="760" y="65"/>
                <a:ext cx="18" cy="24"/>
              </a:xfrm>
              <a:custGeom>
                <a:avLst/>
                <a:gdLst>
                  <a:gd name="T0" fmla="*/ 0 w 36"/>
                  <a:gd name="T1" fmla="*/ 0 h 49"/>
                  <a:gd name="T2" fmla="*/ 5 w 36"/>
                  <a:gd name="T3" fmla="*/ 4 h 49"/>
                  <a:gd name="T4" fmla="*/ 11 w 36"/>
                  <a:gd name="T5" fmla="*/ 11 h 49"/>
                  <a:gd name="T6" fmla="*/ 16 w 36"/>
                  <a:gd name="T7" fmla="*/ 18 h 49"/>
                  <a:gd name="T8" fmla="*/ 23 w 36"/>
                  <a:gd name="T9" fmla="*/ 26 h 49"/>
                  <a:gd name="T10" fmla="*/ 29 w 36"/>
                  <a:gd name="T11" fmla="*/ 34 h 49"/>
                  <a:gd name="T12" fmla="*/ 34 w 36"/>
                  <a:gd name="T13" fmla="*/ 41 h 49"/>
                  <a:gd name="T14" fmla="*/ 36 w 36"/>
                  <a:gd name="T15" fmla="*/ 45 h 49"/>
                  <a:gd name="T16" fmla="*/ 35 w 36"/>
                  <a:gd name="T17" fmla="*/ 49 h 49"/>
                  <a:gd name="T18" fmla="*/ 31 w 36"/>
                  <a:gd name="T19" fmla="*/ 49 h 49"/>
                  <a:gd name="T20" fmla="*/ 27 w 36"/>
                  <a:gd name="T21" fmla="*/ 44 h 49"/>
                  <a:gd name="T22" fmla="*/ 21 w 36"/>
                  <a:gd name="T23" fmla="*/ 37 h 49"/>
                  <a:gd name="T24" fmla="*/ 16 w 36"/>
                  <a:gd name="T25" fmla="*/ 28 h 49"/>
                  <a:gd name="T26" fmla="*/ 12 w 36"/>
                  <a:gd name="T27" fmla="*/ 19 h 49"/>
                  <a:gd name="T28" fmla="*/ 7 w 36"/>
                  <a:gd name="T29" fmla="*/ 11 h 49"/>
                  <a:gd name="T30" fmla="*/ 2 w 36"/>
                  <a:gd name="T31" fmla="*/ 4 h 49"/>
                  <a:gd name="T32" fmla="*/ 0 w 36"/>
                  <a:gd name="T3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9">
                    <a:moveTo>
                      <a:pt x="0" y="0"/>
                    </a:moveTo>
                    <a:lnTo>
                      <a:pt x="5" y="4"/>
                    </a:lnTo>
                    <a:lnTo>
                      <a:pt x="11" y="11"/>
                    </a:lnTo>
                    <a:lnTo>
                      <a:pt x="16" y="18"/>
                    </a:lnTo>
                    <a:lnTo>
                      <a:pt x="23" y="26"/>
                    </a:lnTo>
                    <a:lnTo>
                      <a:pt x="29" y="34"/>
                    </a:lnTo>
                    <a:lnTo>
                      <a:pt x="34" y="41"/>
                    </a:lnTo>
                    <a:lnTo>
                      <a:pt x="36" y="45"/>
                    </a:lnTo>
                    <a:lnTo>
                      <a:pt x="35" y="49"/>
                    </a:lnTo>
                    <a:lnTo>
                      <a:pt x="31" y="49"/>
                    </a:lnTo>
                    <a:lnTo>
                      <a:pt x="27" y="44"/>
                    </a:lnTo>
                    <a:lnTo>
                      <a:pt x="21" y="37"/>
                    </a:lnTo>
                    <a:lnTo>
                      <a:pt x="16" y="28"/>
                    </a:lnTo>
                    <a:lnTo>
                      <a:pt x="12" y="19"/>
                    </a:lnTo>
                    <a:lnTo>
                      <a:pt x="7" y="11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86" name="Freeform 134"/>
              <p:cNvSpPr>
                <a:spLocks/>
              </p:cNvSpPr>
              <p:nvPr/>
            </p:nvSpPr>
            <p:spPr bwMode="auto">
              <a:xfrm>
                <a:off x="130" y="435"/>
                <a:ext cx="44" cy="114"/>
              </a:xfrm>
              <a:custGeom>
                <a:avLst/>
                <a:gdLst>
                  <a:gd name="T0" fmla="*/ 16 w 88"/>
                  <a:gd name="T1" fmla="*/ 0 h 229"/>
                  <a:gd name="T2" fmla="*/ 18 w 88"/>
                  <a:gd name="T3" fmla="*/ 0 h 229"/>
                  <a:gd name="T4" fmla="*/ 19 w 88"/>
                  <a:gd name="T5" fmla="*/ 3 h 229"/>
                  <a:gd name="T6" fmla="*/ 20 w 88"/>
                  <a:gd name="T7" fmla="*/ 5 h 229"/>
                  <a:gd name="T8" fmla="*/ 21 w 88"/>
                  <a:gd name="T9" fmla="*/ 6 h 229"/>
                  <a:gd name="T10" fmla="*/ 12 w 88"/>
                  <a:gd name="T11" fmla="*/ 42 h 229"/>
                  <a:gd name="T12" fmla="*/ 11 w 88"/>
                  <a:gd name="T13" fmla="*/ 76 h 229"/>
                  <a:gd name="T14" fmla="*/ 16 w 88"/>
                  <a:gd name="T15" fmla="*/ 109 h 229"/>
                  <a:gd name="T16" fmla="*/ 28 w 88"/>
                  <a:gd name="T17" fmla="*/ 137 h 229"/>
                  <a:gd name="T18" fmla="*/ 42 w 88"/>
                  <a:gd name="T19" fmla="*/ 165 h 229"/>
                  <a:gd name="T20" fmla="*/ 58 w 88"/>
                  <a:gd name="T21" fmla="*/ 189 h 229"/>
                  <a:gd name="T22" fmla="*/ 74 w 88"/>
                  <a:gd name="T23" fmla="*/ 211 h 229"/>
                  <a:gd name="T24" fmla="*/ 88 w 88"/>
                  <a:gd name="T25" fmla="*/ 229 h 229"/>
                  <a:gd name="T26" fmla="*/ 71 w 88"/>
                  <a:gd name="T27" fmla="*/ 219 h 229"/>
                  <a:gd name="T28" fmla="*/ 52 w 88"/>
                  <a:gd name="T29" fmla="*/ 199 h 229"/>
                  <a:gd name="T30" fmla="*/ 34 w 88"/>
                  <a:gd name="T31" fmla="*/ 171 h 229"/>
                  <a:gd name="T32" fmla="*/ 18 w 88"/>
                  <a:gd name="T33" fmla="*/ 136 h 229"/>
                  <a:gd name="T34" fmla="*/ 6 w 88"/>
                  <a:gd name="T35" fmla="*/ 101 h 229"/>
                  <a:gd name="T36" fmla="*/ 0 w 88"/>
                  <a:gd name="T37" fmla="*/ 64 h 229"/>
                  <a:gd name="T38" fmla="*/ 4 w 88"/>
                  <a:gd name="T39" fmla="*/ 29 h 229"/>
                  <a:gd name="T40" fmla="*/ 16 w 88"/>
                  <a:gd name="T41" fmla="*/ 0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8" h="229">
                    <a:moveTo>
                      <a:pt x="16" y="0"/>
                    </a:moveTo>
                    <a:lnTo>
                      <a:pt x="18" y="0"/>
                    </a:lnTo>
                    <a:lnTo>
                      <a:pt x="19" y="3"/>
                    </a:lnTo>
                    <a:lnTo>
                      <a:pt x="20" y="5"/>
                    </a:lnTo>
                    <a:lnTo>
                      <a:pt x="21" y="6"/>
                    </a:lnTo>
                    <a:lnTo>
                      <a:pt x="12" y="42"/>
                    </a:lnTo>
                    <a:lnTo>
                      <a:pt x="11" y="76"/>
                    </a:lnTo>
                    <a:lnTo>
                      <a:pt x="16" y="109"/>
                    </a:lnTo>
                    <a:lnTo>
                      <a:pt x="28" y="137"/>
                    </a:lnTo>
                    <a:lnTo>
                      <a:pt x="42" y="165"/>
                    </a:lnTo>
                    <a:lnTo>
                      <a:pt x="58" y="189"/>
                    </a:lnTo>
                    <a:lnTo>
                      <a:pt x="74" y="211"/>
                    </a:lnTo>
                    <a:lnTo>
                      <a:pt x="88" y="229"/>
                    </a:lnTo>
                    <a:lnTo>
                      <a:pt x="71" y="219"/>
                    </a:lnTo>
                    <a:lnTo>
                      <a:pt x="52" y="199"/>
                    </a:lnTo>
                    <a:lnTo>
                      <a:pt x="34" y="171"/>
                    </a:lnTo>
                    <a:lnTo>
                      <a:pt x="18" y="136"/>
                    </a:lnTo>
                    <a:lnTo>
                      <a:pt x="6" y="101"/>
                    </a:lnTo>
                    <a:lnTo>
                      <a:pt x="0" y="64"/>
                    </a:lnTo>
                    <a:lnTo>
                      <a:pt x="4" y="29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87" name="Freeform 135"/>
              <p:cNvSpPr>
                <a:spLocks/>
              </p:cNvSpPr>
              <p:nvPr/>
            </p:nvSpPr>
            <p:spPr bwMode="auto">
              <a:xfrm>
                <a:off x="151" y="523"/>
                <a:ext cx="38" cy="8"/>
              </a:xfrm>
              <a:custGeom>
                <a:avLst/>
                <a:gdLst>
                  <a:gd name="T0" fmla="*/ 76 w 76"/>
                  <a:gd name="T1" fmla="*/ 14 h 16"/>
                  <a:gd name="T2" fmla="*/ 74 w 76"/>
                  <a:gd name="T3" fmla="*/ 15 h 16"/>
                  <a:gd name="T4" fmla="*/ 67 w 76"/>
                  <a:gd name="T5" fmla="*/ 16 h 16"/>
                  <a:gd name="T6" fmla="*/ 57 w 76"/>
                  <a:gd name="T7" fmla="*/ 16 h 16"/>
                  <a:gd name="T8" fmla="*/ 45 w 76"/>
                  <a:gd name="T9" fmla="*/ 15 h 16"/>
                  <a:gd name="T10" fmla="*/ 32 w 76"/>
                  <a:gd name="T11" fmla="*/ 14 h 16"/>
                  <a:gd name="T12" fmla="*/ 19 w 76"/>
                  <a:gd name="T13" fmla="*/ 10 h 16"/>
                  <a:gd name="T14" fmla="*/ 9 w 76"/>
                  <a:gd name="T15" fmla="*/ 6 h 16"/>
                  <a:gd name="T16" fmla="*/ 0 w 76"/>
                  <a:gd name="T17" fmla="*/ 0 h 16"/>
                  <a:gd name="T18" fmla="*/ 8 w 76"/>
                  <a:gd name="T19" fmla="*/ 1 h 16"/>
                  <a:gd name="T20" fmla="*/ 19 w 76"/>
                  <a:gd name="T21" fmla="*/ 3 h 16"/>
                  <a:gd name="T22" fmla="*/ 32 w 76"/>
                  <a:gd name="T23" fmla="*/ 4 h 16"/>
                  <a:gd name="T24" fmla="*/ 45 w 76"/>
                  <a:gd name="T25" fmla="*/ 7 h 16"/>
                  <a:gd name="T26" fmla="*/ 56 w 76"/>
                  <a:gd name="T27" fmla="*/ 8 h 16"/>
                  <a:gd name="T28" fmla="*/ 67 w 76"/>
                  <a:gd name="T29" fmla="*/ 10 h 16"/>
                  <a:gd name="T30" fmla="*/ 74 w 76"/>
                  <a:gd name="T31" fmla="*/ 11 h 16"/>
                  <a:gd name="T32" fmla="*/ 76 w 76"/>
                  <a:gd name="T33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6" h="16">
                    <a:moveTo>
                      <a:pt x="76" y="14"/>
                    </a:moveTo>
                    <a:lnTo>
                      <a:pt x="74" y="15"/>
                    </a:lnTo>
                    <a:lnTo>
                      <a:pt x="67" y="16"/>
                    </a:lnTo>
                    <a:lnTo>
                      <a:pt x="57" y="16"/>
                    </a:lnTo>
                    <a:lnTo>
                      <a:pt x="45" y="15"/>
                    </a:lnTo>
                    <a:lnTo>
                      <a:pt x="32" y="14"/>
                    </a:lnTo>
                    <a:lnTo>
                      <a:pt x="19" y="10"/>
                    </a:lnTo>
                    <a:lnTo>
                      <a:pt x="9" y="6"/>
                    </a:lnTo>
                    <a:lnTo>
                      <a:pt x="0" y="0"/>
                    </a:lnTo>
                    <a:lnTo>
                      <a:pt x="8" y="1"/>
                    </a:lnTo>
                    <a:lnTo>
                      <a:pt x="19" y="3"/>
                    </a:lnTo>
                    <a:lnTo>
                      <a:pt x="32" y="4"/>
                    </a:lnTo>
                    <a:lnTo>
                      <a:pt x="45" y="7"/>
                    </a:lnTo>
                    <a:lnTo>
                      <a:pt x="56" y="8"/>
                    </a:lnTo>
                    <a:lnTo>
                      <a:pt x="67" y="10"/>
                    </a:lnTo>
                    <a:lnTo>
                      <a:pt x="74" y="11"/>
                    </a:lnTo>
                    <a:lnTo>
                      <a:pt x="76" y="1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88" name="Freeform 136"/>
              <p:cNvSpPr>
                <a:spLocks/>
              </p:cNvSpPr>
              <p:nvPr/>
            </p:nvSpPr>
            <p:spPr bwMode="auto">
              <a:xfrm>
                <a:off x="145" y="513"/>
                <a:ext cx="46" cy="12"/>
              </a:xfrm>
              <a:custGeom>
                <a:avLst/>
                <a:gdLst>
                  <a:gd name="T0" fmla="*/ 91 w 91"/>
                  <a:gd name="T1" fmla="*/ 20 h 23"/>
                  <a:gd name="T2" fmla="*/ 88 w 91"/>
                  <a:gd name="T3" fmla="*/ 22 h 23"/>
                  <a:gd name="T4" fmla="*/ 80 w 91"/>
                  <a:gd name="T5" fmla="*/ 23 h 23"/>
                  <a:gd name="T6" fmla="*/ 67 w 91"/>
                  <a:gd name="T7" fmla="*/ 22 h 23"/>
                  <a:gd name="T8" fmla="*/ 53 w 91"/>
                  <a:gd name="T9" fmla="*/ 20 h 23"/>
                  <a:gd name="T10" fmla="*/ 38 w 91"/>
                  <a:gd name="T11" fmla="*/ 16 h 23"/>
                  <a:gd name="T12" fmla="*/ 23 w 91"/>
                  <a:gd name="T13" fmla="*/ 12 h 23"/>
                  <a:gd name="T14" fmla="*/ 11 w 91"/>
                  <a:gd name="T15" fmla="*/ 7 h 23"/>
                  <a:gd name="T16" fmla="*/ 0 w 91"/>
                  <a:gd name="T17" fmla="*/ 0 h 23"/>
                  <a:gd name="T18" fmla="*/ 7 w 91"/>
                  <a:gd name="T19" fmla="*/ 2 h 23"/>
                  <a:gd name="T20" fmla="*/ 20 w 91"/>
                  <a:gd name="T21" fmla="*/ 4 h 23"/>
                  <a:gd name="T22" fmla="*/ 34 w 91"/>
                  <a:gd name="T23" fmla="*/ 6 h 23"/>
                  <a:gd name="T24" fmla="*/ 50 w 91"/>
                  <a:gd name="T25" fmla="*/ 8 h 23"/>
                  <a:gd name="T26" fmla="*/ 66 w 91"/>
                  <a:gd name="T27" fmla="*/ 12 h 23"/>
                  <a:gd name="T28" fmla="*/ 79 w 91"/>
                  <a:gd name="T29" fmla="*/ 14 h 23"/>
                  <a:gd name="T30" fmla="*/ 88 w 91"/>
                  <a:gd name="T31" fmla="*/ 16 h 23"/>
                  <a:gd name="T32" fmla="*/ 91 w 91"/>
                  <a:gd name="T33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1" h="23">
                    <a:moveTo>
                      <a:pt x="91" y="20"/>
                    </a:moveTo>
                    <a:lnTo>
                      <a:pt x="88" y="22"/>
                    </a:lnTo>
                    <a:lnTo>
                      <a:pt x="80" y="23"/>
                    </a:lnTo>
                    <a:lnTo>
                      <a:pt x="67" y="22"/>
                    </a:lnTo>
                    <a:lnTo>
                      <a:pt x="53" y="20"/>
                    </a:lnTo>
                    <a:lnTo>
                      <a:pt x="38" y="16"/>
                    </a:lnTo>
                    <a:lnTo>
                      <a:pt x="23" y="12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20" y="4"/>
                    </a:lnTo>
                    <a:lnTo>
                      <a:pt x="34" y="6"/>
                    </a:lnTo>
                    <a:lnTo>
                      <a:pt x="50" y="8"/>
                    </a:lnTo>
                    <a:lnTo>
                      <a:pt x="66" y="12"/>
                    </a:lnTo>
                    <a:lnTo>
                      <a:pt x="79" y="14"/>
                    </a:lnTo>
                    <a:lnTo>
                      <a:pt x="88" y="16"/>
                    </a:lnTo>
                    <a:lnTo>
                      <a:pt x="91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89" name="Freeform 137"/>
              <p:cNvSpPr>
                <a:spLocks/>
              </p:cNvSpPr>
              <p:nvPr/>
            </p:nvSpPr>
            <p:spPr bwMode="auto">
              <a:xfrm>
                <a:off x="137" y="497"/>
                <a:ext cx="48" cy="9"/>
              </a:xfrm>
              <a:custGeom>
                <a:avLst/>
                <a:gdLst>
                  <a:gd name="T0" fmla="*/ 96 w 96"/>
                  <a:gd name="T1" fmla="*/ 12 h 17"/>
                  <a:gd name="T2" fmla="*/ 91 w 96"/>
                  <a:gd name="T3" fmla="*/ 15 h 17"/>
                  <a:gd name="T4" fmla="*/ 82 w 96"/>
                  <a:gd name="T5" fmla="*/ 17 h 17"/>
                  <a:gd name="T6" fmla="*/ 69 w 96"/>
                  <a:gd name="T7" fmla="*/ 17 h 17"/>
                  <a:gd name="T8" fmla="*/ 53 w 96"/>
                  <a:gd name="T9" fmla="*/ 16 h 17"/>
                  <a:gd name="T10" fmla="*/ 37 w 96"/>
                  <a:gd name="T11" fmla="*/ 14 h 17"/>
                  <a:gd name="T12" fmla="*/ 22 w 96"/>
                  <a:gd name="T13" fmla="*/ 10 h 17"/>
                  <a:gd name="T14" fmla="*/ 9 w 96"/>
                  <a:gd name="T15" fmla="*/ 6 h 17"/>
                  <a:gd name="T16" fmla="*/ 0 w 96"/>
                  <a:gd name="T17" fmla="*/ 0 h 17"/>
                  <a:gd name="T18" fmla="*/ 7 w 96"/>
                  <a:gd name="T19" fmla="*/ 1 h 17"/>
                  <a:gd name="T20" fmla="*/ 20 w 96"/>
                  <a:gd name="T21" fmla="*/ 1 h 17"/>
                  <a:gd name="T22" fmla="*/ 35 w 96"/>
                  <a:gd name="T23" fmla="*/ 3 h 17"/>
                  <a:gd name="T24" fmla="*/ 52 w 96"/>
                  <a:gd name="T25" fmla="*/ 4 h 17"/>
                  <a:gd name="T26" fmla="*/ 68 w 96"/>
                  <a:gd name="T27" fmla="*/ 7 h 17"/>
                  <a:gd name="T28" fmla="*/ 82 w 96"/>
                  <a:gd name="T29" fmla="*/ 8 h 17"/>
                  <a:gd name="T30" fmla="*/ 92 w 96"/>
                  <a:gd name="T31" fmla="*/ 10 h 17"/>
                  <a:gd name="T32" fmla="*/ 96 w 96"/>
                  <a:gd name="T33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6" h="17">
                    <a:moveTo>
                      <a:pt x="96" y="12"/>
                    </a:moveTo>
                    <a:lnTo>
                      <a:pt x="91" y="15"/>
                    </a:lnTo>
                    <a:lnTo>
                      <a:pt x="82" y="17"/>
                    </a:lnTo>
                    <a:lnTo>
                      <a:pt x="69" y="17"/>
                    </a:lnTo>
                    <a:lnTo>
                      <a:pt x="53" y="16"/>
                    </a:lnTo>
                    <a:lnTo>
                      <a:pt x="37" y="14"/>
                    </a:lnTo>
                    <a:lnTo>
                      <a:pt x="22" y="10"/>
                    </a:lnTo>
                    <a:lnTo>
                      <a:pt x="9" y="6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20" y="1"/>
                    </a:lnTo>
                    <a:lnTo>
                      <a:pt x="35" y="3"/>
                    </a:lnTo>
                    <a:lnTo>
                      <a:pt x="52" y="4"/>
                    </a:lnTo>
                    <a:lnTo>
                      <a:pt x="68" y="7"/>
                    </a:lnTo>
                    <a:lnTo>
                      <a:pt x="82" y="8"/>
                    </a:lnTo>
                    <a:lnTo>
                      <a:pt x="92" y="10"/>
                    </a:lnTo>
                    <a:lnTo>
                      <a:pt x="96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90" name="Freeform 138"/>
              <p:cNvSpPr>
                <a:spLocks/>
              </p:cNvSpPr>
              <p:nvPr/>
            </p:nvSpPr>
            <p:spPr bwMode="auto">
              <a:xfrm>
                <a:off x="135" y="487"/>
                <a:ext cx="42" cy="6"/>
              </a:xfrm>
              <a:custGeom>
                <a:avLst/>
                <a:gdLst>
                  <a:gd name="T0" fmla="*/ 85 w 85"/>
                  <a:gd name="T1" fmla="*/ 10 h 13"/>
                  <a:gd name="T2" fmla="*/ 82 w 85"/>
                  <a:gd name="T3" fmla="*/ 12 h 13"/>
                  <a:gd name="T4" fmla="*/ 73 w 85"/>
                  <a:gd name="T5" fmla="*/ 13 h 13"/>
                  <a:gd name="T6" fmla="*/ 62 w 85"/>
                  <a:gd name="T7" fmla="*/ 13 h 13"/>
                  <a:gd name="T8" fmla="*/ 47 w 85"/>
                  <a:gd name="T9" fmla="*/ 12 h 13"/>
                  <a:gd name="T10" fmla="*/ 32 w 85"/>
                  <a:gd name="T11" fmla="*/ 10 h 13"/>
                  <a:gd name="T12" fmla="*/ 18 w 85"/>
                  <a:gd name="T13" fmla="*/ 8 h 13"/>
                  <a:gd name="T14" fmla="*/ 7 w 85"/>
                  <a:gd name="T15" fmla="*/ 5 h 13"/>
                  <a:gd name="T16" fmla="*/ 0 w 85"/>
                  <a:gd name="T17" fmla="*/ 0 h 13"/>
                  <a:gd name="T18" fmla="*/ 9 w 85"/>
                  <a:gd name="T19" fmla="*/ 1 h 13"/>
                  <a:gd name="T20" fmla="*/ 20 w 85"/>
                  <a:gd name="T21" fmla="*/ 1 h 13"/>
                  <a:gd name="T22" fmla="*/ 34 w 85"/>
                  <a:gd name="T23" fmla="*/ 1 h 13"/>
                  <a:gd name="T24" fmla="*/ 48 w 85"/>
                  <a:gd name="T25" fmla="*/ 2 h 13"/>
                  <a:gd name="T26" fmla="*/ 63 w 85"/>
                  <a:gd name="T27" fmla="*/ 4 h 13"/>
                  <a:gd name="T28" fmla="*/ 74 w 85"/>
                  <a:gd name="T29" fmla="*/ 5 h 13"/>
                  <a:gd name="T30" fmla="*/ 82 w 85"/>
                  <a:gd name="T31" fmla="*/ 7 h 13"/>
                  <a:gd name="T32" fmla="*/ 85 w 85"/>
                  <a:gd name="T33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5" h="13">
                    <a:moveTo>
                      <a:pt x="85" y="10"/>
                    </a:moveTo>
                    <a:lnTo>
                      <a:pt x="82" y="12"/>
                    </a:lnTo>
                    <a:lnTo>
                      <a:pt x="73" y="13"/>
                    </a:lnTo>
                    <a:lnTo>
                      <a:pt x="62" y="13"/>
                    </a:lnTo>
                    <a:lnTo>
                      <a:pt x="47" y="12"/>
                    </a:lnTo>
                    <a:lnTo>
                      <a:pt x="32" y="10"/>
                    </a:lnTo>
                    <a:lnTo>
                      <a:pt x="18" y="8"/>
                    </a:lnTo>
                    <a:lnTo>
                      <a:pt x="7" y="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20" y="1"/>
                    </a:lnTo>
                    <a:lnTo>
                      <a:pt x="34" y="1"/>
                    </a:lnTo>
                    <a:lnTo>
                      <a:pt x="48" y="2"/>
                    </a:lnTo>
                    <a:lnTo>
                      <a:pt x="63" y="4"/>
                    </a:lnTo>
                    <a:lnTo>
                      <a:pt x="74" y="5"/>
                    </a:lnTo>
                    <a:lnTo>
                      <a:pt x="82" y="7"/>
                    </a:lnTo>
                    <a:lnTo>
                      <a:pt x="85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91" name="Freeform 139"/>
              <p:cNvSpPr>
                <a:spLocks/>
              </p:cNvSpPr>
              <p:nvPr/>
            </p:nvSpPr>
            <p:spPr bwMode="auto">
              <a:xfrm>
                <a:off x="131" y="468"/>
                <a:ext cx="37" cy="5"/>
              </a:xfrm>
              <a:custGeom>
                <a:avLst/>
                <a:gdLst>
                  <a:gd name="T0" fmla="*/ 72 w 72"/>
                  <a:gd name="T1" fmla="*/ 3 h 12"/>
                  <a:gd name="T2" fmla="*/ 70 w 72"/>
                  <a:gd name="T3" fmla="*/ 6 h 12"/>
                  <a:gd name="T4" fmla="*/ 63 w 72"/>
                  <a:gd name="T5" fmla="*/ 9 h 12"/>
                  <a:gd name="T6" fmla="*/ 54 w 72"/>
                  <a:gd name="T7" fmla="*/ 10 h 12"/>
                  <a:gd name="T8" fmla="*/ 43 w 72"/>
                  <a:gd name="T9" fmla="*/ 12 h 12"/>
                  <a:gd name="T10" fmla="*/ 31 w 72"/>
                  <a:gd name="T11" fmla="*/ 12 h 12"/>
                  <a:gd name="T12" fmla="*/ 19 w 72"/>
                  <a:gd name="T13" fmla="*/ 9 h 12"/>
                  <a:gd name="T14" fmla="*/ 9 w 72"/>
                  <a:gd name="T15" fmla="*/ 6 h 12"/>
                  <a:gd name="T16" fmla="*/ 0 w 72"/>
                  <a:gd name="T17" fmla="*/ 1 h 12"/>
                  <a:gd name="T18" fmla="*/ 6 w 72"/>
                  <a:gd name="T19" fmla="*/ 1 h 12"/>
                  <a:gd name="T20" fmla="*/ 17 w 72"/>
                  <a:gd name="T21" fmla="*/ 1 h 12"/>
                  <a:gd name="T22" fmla="*/ 30 w 72"/>
                  <a:gd name="T23" fmla="*/ 1 h 12"/>
                  <a:gd name="T24" fmla="*/ 41 w 72"/>
                  <a:gd name="T25" fmla="*/ 0 h 12"/>
                  <a:gd name="T26" fmla="*/ 53 w 72"/>
                  <a:gd name="T27" fmla="*/ 0 h 12"/>
                  <a:gd name="T28" fmla="*/ 63 w 72"/>
                  <a:gd name="T29" fmla="*/ 0 h 12"/>
                  <a:gd name="T30" fmla="*/ 70 w 72"/>
                  <a:gd name="T31" fmla="*/ 1 h 12"/>
                  <a:gd name="T32" fmla="*/ 72 w 72"/>
                  <a:gd name="T3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2" h="12">
                    <a:moveTo>
                      <a:pt x="72" y="3"/>
                    </a:moveTo>
                    <a:lnTo>
                      <a:pt x="70" y="6"/>
                    </a:lnTo>
                    <a:lnTo>
                      <a:pt x="63" y="9"/>
                    </a:lnTo>
                    <a:lnTo>
                      <a:pt x="54" y="10"/>
                    </a:lnTo>
                    <a:lnTo>
                      <a:pt x="43" y="12"/>
                    </a:lnTo>
                    <a:lnTo>
                      <a:pt x="31" y="12"/>
                    </a:lnTo>
                    <a:lnTo>
                      <a:pt x="19" y="9"/>
                    </a:lnTo>
                    <a:lnTo>
                      <a:pt x="9" y="6"/>
                    </a:lnTo>
                    <a:lnTo>
                      <a:pt x="0" y="1"/>
                    </a:lnTo>
                    <a:lnTo>
                      <a:pt x="6" y="1"/>
                    </a:lnTo>
                    <a:lnTo>
                      <a:pt x="17" y="1"/>
                    </a:lnTo>
                    <a:lnTo>
                      <a:pt x="30" y="1"/>
                    </a:lnTo>
                    <a:lnTo>
                      <a:pt x="41" y="0"/>
                    </a:lnTo>
                    <a:lnTo>
                      <a:pt x="53" y="0"/>
                    </a:lnTo>
                    <a:lnTo>
                      <a:pt x="63" y="0"/>
                    </a:lnTo>
                    <a:lnTo>
                      <a:pt x="70" y="1"/>
                    </a:lnTo>
                    <a:lnTo>
                      <a:pt x="72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92" name="Freeform 140"/>
              <p:cNvSpPr>
                <a:spLocks/>
              </p:cNvSpPr>
              <p:nvPr/>
            </p:nvSpPr>
            <p:spPr bwMode="auto">
              <a:xfrm>
                <a:off x="136" y="438"/>
                <a:ext cx="17" cy="6"/>
              </a:xfrm>
              <a:custGeom>
                <a:avLst/>
                <a:gdLst>
                  <a:gd name="T0" fmla="*/ 34 w 34"/>
                  <a:gd name="T1" fmla="*/ 2 h 14"/>
                  <a:gd name="T2" fmla="*/ 33 w 34"/>
                  <a:gd name="T3" fmla="*/ 5 h 14"/>
                  <a:gd name="T4" fmla="*/ 30 w 34"/>
                  <a:gd name="T5" fmla="*/ 7 h 14"/>
                  <a:gd name="T6" fmla="*/ 25 w 34"/>
                  <a:gd name="T7" fmla="*/ 9 h 14"/>
                  <a:gd name="T8" fmla="*/ 19 w 34"/>
                  <a:gd name="T9" fmla="*/ 12 h 14"/>
                  <a:gd name="T10" fmla="*/ 14 w 34"/>
                  <a:gd name="T11" fmla="*/ 14 h 14"/>
                  <a:gd name="T12" fmla="*/ 8 w 34"/>
                  <a:gd name="T13" fmla="*/ 14 h 14"/>
                  <a:gd name="T14" fmla="*/ 3 w 34"/>
                  <a:gd name="T15" fmla="*/ 13 h 14"/>
                  <a:gd name="T16" fmla="*/ 0 w 34"/>
                  <a:gd name="T17" fmla="*/ 10 h 14"/>
                  <a:gd name="T18" fmla="*/ 4 w 34"/>
                  <a:gd name="T19" fmla="*/ 12 h 14"/>
                  <a:gd name="T20" fmla="*/ 10 w 34"/>
                  <a:gd name="T21" fmla="*/ 10 h 14"/>
                  <a:gd name="T22" fmla="*/ 16 w 34"/>
                  <a:gd name="T23" fmla="*/ 8 h 14"/>
                  <a:gd name="T24" fmla="*/ 22 w 34"/>
                  <a:gd name="T25" fmla="*/ 5 h 14"/>
                  <a:gd name="T26" fmla="*/ 26 w 34"/>
                  <a:gd name="T27" fmla="*/ 2 h 14"/>
                  <a:gd name="T28" fmla="*/ 31 w 34"/>
                  <a:gd name="T29" fmla="*/ 0 h 14"/>
                  <a:gd name="T30" fmla="*/ 33 w 34"/>
                  <a:gd name="T31" fmla="*/ 0 h 14"/>
                  <a:gd name="T32" fmla="*/ 34 w 34"/>
                  <a:gd name="T33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14">
                    <a:moveTo>
                      <a:pt x="34" y="2"/>
                    </a:moveTo>
                    <a:lnTo>
                      <a:pt x="33" y="5"/>
                    </a:lnTo>
                    <a:lnTo>
                      <a:pt x="30" y="7"/>
                    </a:lnTo>
                    <a:lnTo>
                      <a:pt x="25" y="9"/>
                    </a:lnTo>
                    <a:lnTo>
                      <a:pt x="19" y="12"/>
                    </a:lnTo>
                    <a:lnTo>
                      <a:pt x="14" y="14"/>
                    </a:lnTo>
                    <a:lnTo>
                      <a:pt x="8" y="14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4" y="12"/>
                    </a:lnTo>
                    <a:lnTo>
                      <a:pt x="10" y="10"/>
                    </a:lnTo>
                    <a:lnTo>
                      <a:pt x="16" y="8"/>
                    </a:lnTo>
                    <a:lnTo>
                      <a:pt x="22" y="5"/>
                    </a:lnTo>
                    <a:lnTo>
                      <a:pt x="26" y="2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4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93" name="Freeform 141"/>
              <p:cNvSpPr>
                <a:spLocks/>
              </p:cNvSpPr>
              <p:nvPr/>
            </p:nvSpPr>
            <p:spPr bwMode="auto">
              <a:xfrm>
                <a:off x="160" y="534"/>
                <a:ext cx="32" cy="8"/>
              </a:xfrm>
              <a:custGeom>
                <a:avLst/>
                <a:gdLst>
                  <a:gd name="T0" fmla="*/ 65 w 65"/>
                  <a:gd name="T1" fmla="*/ 14 h 16"/>
                  <a:gd name="T2" fmla="*/ 62 w 65"/>
                  <a:gd name="T3" fmla="*/ 15 h 16"/>
                  <a:gd name="T4" fmla="*/ 58 w 65"/>
                  <a:gd name="T5" fmla="*/ 16 h 16"/>
                  <a:gd name="T6" fmla="*/ 50 w 65"/>
                  <a:gd name="T7" fmla="*/ 16 h 16"/>
                  <a:gd name="T8" fmla="*/ 39 w 65"/>
                  <a:gd name="T9" fmla="*/ 15 h 16"/>
                  <a:gd name="T10" fmla="*/ 29 w 65"/>
                  <a:gd name="T11" fmla="*/ 14 h 16"/>
                  <a:gd name="T12" fmla="*/ 19 w 65"/>
                  <a:gd name="T13" fmla="*/ 10 h 16"/>
                  <a:gd name="T14" fmla="*/ 8 w 65"/>
                  <a:gd name="T15" fmla="*/ 6 h 16"/>
                  <a:gd name="T16" fmla="*/ 0 w 65"/>
                  <a:gd name="T17" fmla="*/ 0 h 16"/>
                  <a:gd name="T18" fmla="*/ 8 w 65"/>
                  <a:gd name="T19" fmla="*/ 2 h 16"/>
                  <a:gd name="T20" fmla="*/ 17 w 65"/>
                  <a:gd name="T21" fmla="*/ 3 h 16"/>
                  <a:gd name="T22" fmla="*/ 28 w 65"/>
                  <a:gd name="T23" fmla="*/ 6 h 16"/>
                  <a:gd name="T24" fmla="*/ 39 w 65"/>
                  <a:gd name="T25" fmla="*/ 7 h 16"/>
                  <a:gd name="T26" fmla="*/ 49 w 65"/>
                  <a:gd name="T27" fmla="*/ 8 h 16"/>
                  <a:gd name="T28" fmla="*/ 57 w 65"/>
                  <a:gd name="T29" fmla="*/ 10 h 16"/>
                  <a:gd name="T30" fmla="*/ 62 w 65"/>
                  <a:gd name="T31" fmla="*/ 11 h 16"/>
                  <a:gd name="T32" fmla="*/ 65 w 65"/>
                  <a:gd name="T33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5" h="16">
                    <a:moveTo>
                      <a:pt x="65" y="14"/>
                    </a:moveTo>
                    <a:lnTo>
                      <a:pt x="62" y="15"/>
                    </a:lnTo>
                    <a:lnTo>
                      <a:pt x="58" y="16"/>
                    </a:lnTo>
                    <a:lnTo>
                      <a:pt x="50" y="16"/>
                    </a:lnTo>
                    <a:lnTo>
                      <a:pt x="39" y="15"/>
                    </a:lnTo>
                    <a:lnTo>
                      <a:pt x="29" y="14"/>
                    </a:lnTo>
                    <a:lnTo>
                      <a:pt x="19" y="10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7" y="3"/>
                    </a:lnTo>
                    <a:lnTo>
                      <a:pt x="28" y="6"/>
                    </a:lnTo>
                    <a:lnTo>
                      <a:pt x="39" y="7"/>
                    </a:lnTo>
                    <a:lnTo>
                      <a:pt x="49" y="8"/>
                    </a:lnTo>
                    <a:lnTo>
                      <a:pt x="57" y="10"/>
                    </a:lnTo>
                    <a:lnTo>
                      <a:pt x="62" y="11"/>
                    </a:lnTo>
                    <a:lnTo>
                      <a:pt x="65" y="1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94" name="Freeform 142"/>
              <p:cNvSpPr>
                <a:spLocks/>
              </p:cNvSpPr>
              <p:nvPr/>
            </p:nvSpPr>
            <p:spPr bwMode="auto">
              <a:xfrm>
                <a:off x="142" y="506"/>
                <a:ext cx="46" cy="9"/>
              </a:xfrm>
              <a:custGeom>
                <a:avLst/>
                <a:gdLst>
                  <a:gd name="T0" fmla="*/ 92 w 92"/>
                  <a:gd name="T1" fmla="*/ 13 h 18"/>
                  <a:gd name="T2" fmla="*/ 89 w 92"/>
                  <a:gd name="T3" fmla="*/ 15 h 18"/>
                  <a:gd name="T4" fmla="*/ 80 w 92"/>
                  <a:gd name="T5" fmla="*/ 18 h 18"/>
                  <a:gd name="T6" fmla="*/ 67 w 92"/>
                  <a:gd name="T7" fmla="*/ 18 h 18"/>
                  <a:gd name="T8" fmla="*/ 52 w 92"/>
                  <a:gd name="T9" fmla="*/ 16 h 18"/>
                  <a:gd name="T10" fmla="*/ 36 w 92"/>
                  <a:gd name="T11" fmla="*/ 14 h 18"/>
                  <a:gd name="T12" fmla="*/ 21 w 92"/>
                  <a:gd name="T13" fmla="*/ 11 h 18"/>
                  <a:gd name="T14" fmla="*/ 8 w 92"/>
                  <a:gd name="T15" fmla="*/ 6 h 18"/>
                  <a:gd name="T16" fmla="*/ 0 w 92"/>
                  <a:gd name="T17" fmla="*/ 0 h 18"/>
                  <a:gd name="T18" fmla="*/ 7 w 92"/>
                  <a:gd name="T19" fmla="*/ 0 h 18"/>
                  <a:gd name="T20" fmla="*/ 19 w 92"/>
                  <a:gd name="T21" fmla="*/ 1 h 18"/>
                  <a:gd name="T22" fmla="*/ 34 w 92"/>
                  <a:gd name="T23" fmla="*/ 3 h 18"/>
                  <a:gd name="T24" fmla="*/ 50 w 92"/>
                  <a:gd name="T25" fmla="*/ 5 h 18"/>
                  <a:gd name="T26" fmla="*/ 66 w 92"/>
                  <a:gd name="T27" fmla="*/ 6 h 18"/>
                  <a:gd name="T28" fmla="*/ 80 w 92"/>
                  <a:gd name="T29" fmla="*/ 8 h 18"/>
                  <a:gd name="T30" fmla="*/ 89 w 92"/>
                  <a:gd name="T31" fmla="*/ 11 h 18"/>
                  <a:gd name="T32" fmla="*/ 92 w 92"/>
                  <a:gd name="T33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2" h="18">
                    <a:moveTo>
                      <a:pt x="92" y="13"/>
                    </a:moveTo>
                    <a:lnTo>
                      <a:pt x="89" y="15"/>
                    </a:lnTo>
                    <a:lnTo>
                      <a:pt x="80" y="18"/>
                    </a:lnTo>
                    <a:lnTo>
                      <a:pt x="67" y="18"/>
                    </a:lnTo>
                    <a:lnTo>
                      <a:pt x="52" y="16"/>
                    </a:lnTo>
                    <a:lnTo>
                      <a:pt x="36" y="14"/>
                    </a:lnTo>
                    <a:lnTo>
                      <a:pt x="21" y="11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9" y="1"/>
                    </a:lnTo>
                    <a:lnTo>
                      <a:pt x="34" y="3"/>
                    </a:lnTo>
                    <a:lnTo>
                      <a:pt x="50" y="5"/>
                    </a:lnTo>
                    <a:lnTo>
                      <a:pt x="66" y="6"/>
                    </a:lnTo>
                    <a:lnTo>
                      <a:pt x="80" y="8"/>
                    </a:lnTo>
                    <a:lnTo>
                      <a:pt x="89" y="11"/>
                    </a:lnTo>
                    <a:lnTo>
                      <a:pt x="92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95" name="Freeform 143"/>
              <p:cNvSpPr>
                <a:spLocks/>
              </p:cNvSpPr>
              <p:nvPr/>
            </p:nvSpPr>
            <p:spPr bwMode="auto">
              <a:xfrm>
                <a:off x="132" y="476"/>
                <a:ext cx="42" cy="5"/>
              </a:xfrm>
              <a:custGeom>
                <a:avLst/>
                <a:gdLst>
                  <a:gd name="T0" fmla="*/ 83 w 83"/>
                  <a:gd name="T1" fmla="*/ 4 h 11"/>
                  <a:gd name="T2" fmla="*/ 79 w 83"/>
                  <a:gd name="T3" fmla="*/ 6 h 11"/>
                  <a:gd name="T4" fmla="*/ 72 w 83"/>
                  <a:gd name="T5" fmla="*/ 8 h 11"/>
                  <a:gd name="T6" fmla="*/ 61 w 83"/>
                  <a:gd name="T7" fmla="*/ 11 h 11"/>
                  <a:gd name="T8" fmla="*/ 48 w 83"/>
                  <a:gd name="T9" fmla="*/ 11 h 11"/>
                  <a:gd name="T10" fmla="*/ 34 w 83"/>
                  <a:gd name="T11" fmla="*/ 11 h 11"/>
                  <a:gd name="T12" fmla="*/ 21 w 83"/>
                  <a:gd name="T13" fmla="*/ 10 h 11"/>
                  <a:gd name="T14" fmla="*/ 9 w 83"/>
                  <a:gd name="T15" fmla="*/ 6 h 11"/>
                  <a:gd name="T16" fmla="*/ 0 w 83"/>
                  <a:gd name="T17" fmla="*/ 1 h 11"/>
                  <a:gd name="T18" fmla="*/ 8 w 83"/>
                  <a:gd name="T19" fmla="*/ 1 h 11"/>
                  <a:gd name="T20" fmla="*/ 19 w 83"/>
                  <a:gd name="T21" fmla="*/ 1 h 11"/>
                  <a:gd name="T22" fmla="*/ 32 w 83"/>
                  <a:gd name="T23" fmla="*/ 1 h 11"/>
                  <a:gd name="T24" fmla="*/ 47 w 83"/>
                  <a:gd name="T25" fmla="*/ 0 h 11"/>
                  <a:gd name="T26" fmla="*/ 61 w 83"/>
                  <a:gd name="T27" fmla="*/ 0 h 11"/>
                  <a:gd name="T28" fmla="*/ 72 w 83"/>
                  <a:gd name="T29" fmla="*/ 0 h 11"/>
                  <a:gd name="T30" fmla="*/ 79 w 83"/>
                  <a:gd name="T31" fmla="*/ 1 h 11"/>
                  <a:gd name="T32" fmla="*/ 83 w 83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3" h="11">
                    <a:moveTo>
                      <a:pt x="83" y="4"/>
                    </a:moveTo>
                    <a:lnTo>
                      <a:pt x="79" y="6"/>
                    </a:lnTo>
                    <a:lnTo>
                      <a:pt x="72" y="8"/>
                    </a:lnTo>
                    <a:lnTo>
                      <a:pt x="61" y="11"/>
                    </a:lnTo>
                    <a:lnTo>
                      <a:pt x="48" y="11"/>
                    </a:lnTo>
                    <a:lnTo>
                      <a:pt x="34" y="11"/>
                    </a:lnTo>
                    <a:lnTo>
                      <a:pt x="21" y="10"/>
                    </a:lnTo>
                    <a:lnTo>
                      <a:pt x="9" y="6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19" y="1"/>
                    </a:lnTo>
                    <a:lnTo>
                      <a:pt x="32" y="1"/>
                    </a:lnTo>
                    <a:lnTo>
                      <a:pt x="47" y="0"/>
                    </a:lnTo>
                    <a:lnTo>
                      <a:pt x="61" y="0"/>
                    </a:lnTo>
                    <a:lnTo>
                      <a:pt x="72" y="0"/>
                    </a:lnTo>
                    <a:lnTo>
                      <a:pt x="79" y="1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96" name="Freeform 144"/>
              <p:cNvSpPr>
                <a:spLocks/>
              </p:cNvSpPr>
              <p:nvPr/>
            </p:nvSpPr>
            <p:spPr bwMode="auto">
              <a:xfrm>
                <a:off x="132" y="459"/>
                <a:ext cx="34" cy="5"/>
              </a:xfrm>
              <a:custGeom>
                <a:avLst/>
                <a:gdLst>
                  <a:gd name="T0" fmla="*/ 68 w 68"/>
                  <a:gd name="T1" fmla="*/ 6 h 9"/>
                  <a:gd name="T2" fmla="*/ 65 w 68"/>
                  <a:gd name="T3" fmla="*/ 8 h 9"/>
                  <a:gd name="T4" fmla="*/ 57 w 68"/>
                  <a:gd name="T5" fmla="*/ 9 h 9"/>
                  <a:gd name="T6" fmla="*/ 47 w 68"/>
                  <a:gd name="T7" fmla="*/ 9 h 9"/>
                  <a:gd name="T8" fmla="*/ 35 w 68"/>
                  <a:gd name="T9" fmla="*/ 9 h 9"/>
                  <a:gd name="T10" fmla="*/ 23 w 68"/>
                  <a:gd name="T11" fmla="*/ 8 h 9"/>
                  <a:gd name="T12" fmla="*/ 12 w 68"/>
                  <a:gd name="T13" fmla="*/ 6 h 9"/>
                  <a:gd name="T14" fmla="*/ 4 w 68"/>
                  <a:gd name="T15" fmla="*/ 3 h 9"/>
                  <a:gd name="T16" fmla="*/ 0 w 68"/>
                  <a:gd name="T17" fmla="*/ 0 h 9"/>
                  <a:gd name="T18" fmla="*/ 7 w 68"/>
                  <a:gd name="T19" fmla="*/ 0 h 9"/>
                  <a:gd name="T20" fmla="*/ 15 w 68"/>
                  <a:gd name="T21" fmla="*/ 0 h 9"/>
                  <a:gd name="T22" fmla="*/ 25 w 68"/>
                  <a:gd name="T23" fmla="*/ 1 h 9"/>
                  <a:gd name="T24" fmla="*/ 37 w 68"/>
                  <a:gd name="T25" fmla="*/ 1 h 9"/>
                  <a:gd name="T26" fmla="*/ 47 w 68"/>
                  <a:gd name="T27" fmla="*/ 1 h 9"/>
                  <a:gd name="T28" fmla="*/ 57 w 68"/>
                  <a:gd name="T29" fmla="*/ 2 h 9"/>
                  <a:gd name="T30" fmla="*/ 64 w 68"/>
                  <a:gd name="T31" fmla="*/ 3 h 9"/>
                  <a:gd name="T32" fmla="*/ 68 w 68"/>
                  <a:gd name="T3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8" h="9">
                    <a:moveTo>
                      <a:pt x="68" y="6"/>
                    </a:moveTo>
                    <a:lnTo>
                      <a:pt x="65" y="8"/>
                    </a:lnTo>
                    <a:lnTo>
                      <a:pt x="57" y="9"/>
                    </a:lnTo>
                    <a:lnTo>
                      <a:pt x="47" y="9"/>
                    </a:lnTo>
                    <a:lnTo>
                      <a:pt x="35" y="9"/>
                    </a:lnTo>
                    <a:lnTo>
                      <a:pt x="23" y="8"/>
                    </a:lnTo>
                    <a:lnTo>
                      <a:pt x="12" y="6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5" y="0"/>
                    </a:lnTo>
                    <a:lnTo>
                      <a:pt x="25" y="1"/>
                    </a:lnTo>
                    <a:lnTo>
                      <a:pt x="37" y="1"/>
                    </a:lnTo>
                    <a:lnTo>
                      <a:pt x="47" y="1"/>
                    </a:lnTo>
                    <a:lnTo>
                      <a:pt x="57" y="2"/>
                    </a:lnTo>
                    <a:lnTo>
                      <a:pt x="64" y="3"/>
                    </a:lnTo>
                    <a:lnTo>
                      <a:pt x="68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97" name="Freeform 145"/>
              <p:cNvSpPr>
                <a:spLocks/>
              </p:cNvSpPr>
              <p:nvPr/>
            </p:nvSpPr>
            <p:spPr bwMode="auto">
              <a:xfrm>
                <a:off x="133" y="448"/>
                <a:ext cx="21" cy="6"/>
              </a:xfrm>
              <a:custGeom>
                <a:avLst/>
                <a:gdLst>
                  <a:gd name="T0" fmla="*/ 43 w 43"/>
                  <a:gd name="T1" fmla="*/ 2 h 10"/>
                  <a:gd name="T2" fmla="*/ 41 w 43"/>
                  <a:gd name="T3" fmla="*/ 5 h 10"/>
                  <a:gd name="T4" fmla="*/ 37 w 43"/>
                  <a:gd name="T5" fmla="*/ 7 h 10"/>
                  <a:gd name="T6" fmla="*/ 31 w 43"/>
                  <a:gd name="T7" fmla="*/ 8 h 10"/>
                  <a:gd name="T8" fmla="*/ 24 w 43"/>
                  <a:gd name="T9" fmla="*/ 10 h 10"/>
                  <a:gd name="T10" fmla="*/ 16 w 43"/>
                  <a:gd name="T11" fmla="*/ 10 h 10"/>
                  <a:gd name="T12" fmla="*/ 9 w 43"/>
                  <a:gd name="T13" fmla="*/ 10 h 10"/>
                  <a:gd name="T14" fmla="*/ 3 w 43"/>
                  <a:gd name="T15" fmla="*/ 9 h 10"/>
                  <a:gd name="T16" fmla="*/ 0 w 43"/>
                  <a:gd name="T17" fmla="*/ 6 h 10"/>
                  <a:gd name="T18" fmla="*/ 6 w 43"/>
                  <a:gd name="T19" fmla="*/ 7 h 10"/>
                  <a:gd name="T20" fmla="*/ 12 w 43"/>
                  <a:gd name="T21" fmla="*/ 7 h 10"/>
                  <a:gd name="T22" fmla="*/ 20 w 43"/>
                  <a:gd name="T23" fmla="*/ 5 h 10"/>
                  <a:gd name="T24" fmla="*/ 27 w 43"/>
                  <a:gd name="T25" fmla="*/ 2 h 10"/>
                  <a:gd name="T26" fmla="*/ 32 w 43"/>
                  <a:gd name="T27" fmla="*/ 1 h 10"/>
                  <a:gd name="T28" fmla="*/ 38 w 43"/>
                  <a:gd name="T29" fmla="*/ 0 h 10"/>
                  <a:gd name="T30" fmla="*/ 41 w 43"/>
                  <a:gd name="T31" fmla="*/ 0 h 10"/>
                  <a:gd name="T32" fmla="*/ 43 w 43"/>
                  <a:gd name="T3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10">
                    <a:moveTo>
                      <a:pt x="43" y="2"/>
                    </a:moveTo>
                    <a:lnTo>
                      <a:pt x="41" y="5"/>
                    </a:lnTo>
                    <a:lnTo>
                      <a:pt x="37" y="7"/>
                    </a:lnTo>
                    <a:lnTo>
                      <a:pt x="31" y="8"/>
                    </a:lnTo>
                    <a:lnTo>
                      <a:pt x="24" y="10"/>
                    </a:lnTo>
                    <a:lnTo>
                      <a:pt x="16" y="10"/>
                    </a:lnTo>
                    <a:lnTo>
                      <a:pt x="9" y="10"/>
                    </a:lnTo>
                    <a:lnTo>
                      <a:pt x="3" y="9"/>
                    </a:lnTo>
                    <a:lnTo>
                      <a:pt x="0" y="6"/>
                    </a:lnTo>
                    <a:lnTo>
                      <a:pt x="6" y="7"/>
                    </a:lnTo>
                    <a:lnTo>
                      <a:pt x="12" y="7"/>
                    </a:lnTo>
                    <a:lnTo>
                      <a:pt x="20" y="5"/>
                    </a:lnTo>
                    <a:lnTo>
                      <a:pt x="27" y="2"/>
                    </a:lnTo>
                    <a:lnTo>
                      <a:pt x="32" y="1"/>
                    </a:lnTo>
                    <a:lnTo>
                      <a:pt x="38" y="0"/>
                    </a:lnTo>
                    <a:lnTo>
                      <a:pt x="41" y="0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98" name="Freeform 146"/>
              <p:cNvSpPr>
                <a:spLocks/>
              </p:cNvSpPr>
              <p:nvPr/>
            </p:nvSpPr>
            <p:spPr bwMode="auto">
              <a:xfrm>
                <a:off x="167" y="544"/>
                <a:ext cx="21" cy="8"/>
              </a:xfrm>
              <a:custGeom>
                <a:avLst/>
                <a:gdLst>
                  <a:gd name="T0" fmla="*/ 0 w 41"/>
                  <a:gd name="T1" fmla="*/ 0 h 16"/>
                  <a:gd name="T2" fmla="*/ 3 w 41"/>
                  <a:gd name="T3" fmla="*/ 0 h 16"/>
                  <a:gd name="T4" fmla="*/ 9 w 41"/>
                  <a:gd name="T5" fmla="*/ 1 h 16"/>
                  <a:gd name="T6" fmla="*/ 16 w 41"/>
                  <a:gd name="T7" fmla="*/ 2 h 16"/>
                  <a:gd name="T8" fmla="*/ 24 w 41"/>
                  <a:gd name="T9" fmla="*/ 4 h 16"/>
                  <a:gd name="T10" fmla="*/ 31 w 41"/>
                  <a:gd name="T11" fmla="*/ 6 h 16"/>
                  <a:gd name="T12" fmla="*/ 37 w 41"/>
                  <a:gd name="T13" fmla="*/ 7 h 16"/>
                  <a:gd name="T14" fmla="*/ 40 w 41"/>
                  <a:gd name="T15" fmla="*/ 11 h 16"/>
                  <a:gd name="T16" fmla="*/ 41 w 41"/>
                  <a:gd name="T17" fmla="*/ 14 h 16"/>
                  <a:gd name="T18" fmla="*/ 39 w 41"/>
                  <a:gd name="T19" fmla="*/ 16 h 16"/>
                  <a:gd name="T20" fmla="*/ 35 w 41"/>
                  <a:gd name="T21" fmla="*/ 16 h 16"/>
                  <a:gd name="T22" fmla="*/ 28 w 41"/>
                  <a:gd name="T23" fmla="*/ 15 h 16"/>
                  <a:gd name="T24" fmla="*/ 22 w 41"/>
                  <a:gd name="T25" fmla="*/ 12 h 16"/>
                  <a:gd name="T26" fmla="*/ 15 w 41"/>
                  <a:gd name="T27" fmla="*/ 8 h 16"/>
                  <a:gd name="T28" fmla="*/ 9 w 41"/>
                  <a:gd name="T29" fmla="*/ 5 h 16"/>
                  <a:gd name="T30" fmla="*/ 3 w 41"/>
                  <a:gd name="T31" fmla="*/ 2 h 16"/>
                  <a:gd name="T32" fmla="*/ 0 w 41"/>
                  <a:gd name="T3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16">
                    <a:moveTo>
                      <a:pt x="0" y="0"/>
                    </a:moveTo>
                    <a:lnTo>
                      <a:pt x="3" y="0"/>
                    </a:lnTo>
                    <a:lnTo>
                      <a:pt x="9" y="1"/>
                    </a:lnTo>
                    <a:lnTo>
                      <a:pt x="16" y="2"/>
                    </a:lnTo>
                    <a:lnTo>
                      <a:pt x="24" y="4"/>
                    </a:lnTo>
                    <a:lnTo>
                      <a:pt x="31" y="6"/>
                    </a:lnTo>
                    <a:lnTo>
                      <a:pt x="37" y="7"/>
                    </a:lnTo>
                    <a:lnTo>
                      <a:pt x="40" y="11"/>
                    </a:lnTo>
                    <a:lnTo>
                      <a:pt x="41" y="14"/>
                    </a:lnTo>
                    <a:lnTo>
                      <a:pt x="39" y="16"/>
                    </a:lnTo>
                    <a:lnTo>
                      <a:pt x="35" y="16"/>
                    </a:lnTo>
                    <a:lnTo>
                      <a:pt x="28" y="15"/>
                    </a:lnTo>
                    <a:lnTo>
                      <a:pt x="22" y="12"/>
                    </a:lnTo>
                    <a:lnTo>
                      <a:pt x="15" y="8"/>
                    </a:lnTo>
                    <a:lnTo>
                      <a:pt x="9" y="5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99" name="Freeform 147"/>
              <p:cNvSpPr>
                <a:spLocks/>
              </p:cNvSpPr>
              <p:nvPr/>
            </p:nvSpPr>
            <p:spPr bwMode="auto">
              <a:xfrm>
                <a:off x="165" y="542"/>
                <a:ext cx="4" cy="20"/>
              </a:xfrm>
              <a:custGeom>
                <a:avLst/>
                <a:gdLst>
                  <a:gd name="T0" fmla="*/ 1 w 8"/>
                  <a:gd name="T1" fmla="*/ 0 h 39"/>
                  <a:gd name="T2" fmla="*/ 1 w 8"/>
                  <a:gd name="T3" fmla="*/ 7 h 39"/>
                  <a:gd name="T4" fmla="*/ 0 w 8"/>
                  <a:gd name="T5" fmla="*/ 21 h 39"/>
                  <a:gd name="T6" fmla="*/ 0 w 8"/>
                  <a:gd name="T7" fmla="*/ 33 h 39"/>
                  <a:gd name="T8" fmla="*/ 4 w 8"/>
                  <a:gd name="T9" fmla="*/ 39 h 39"/>
                  <a:gd name="T10" fmla="*/ 8 w 8"/>
                  <a:gd name="T11" fmla="*/ 34 h 39"/>
                  <a:gd name="T12" fmla="*/ 6 w 8"/>
                  <a:gd name="T13" fmla="*/ 23 h 39"/>
                  <a:gd name="T14" fmla="*/ 3 w 8"/>
                  <a:gd name="T15" fmla="*/ 9 h 39"/>
                  <a:gd name="T16" fmla="*/ 1 w 8"/>
                  <a:gd name="T1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9">
                    <a:moveTo>
                      <a:pt x="1" y="0"/>
                    </a:moveTo>
                    <a:lnTo>
                      <a:pt x="1" y="7"/>
                    </a:lnTo>
                    <a:lnTo>
                      <a:pt x="0" y="21"/>
                    </a:lnTo>
                    <a:lnTo>
                      <a:pt x="0" y="33"/>
                    </a:lnTo>
                    <a:lnTo>
                      <a:pt x="4" y="39"/>
                    </a:lnTo>
                    <a:lnTo>
                      <a:pt x="8" y="34"/>
                    </a:lnTo>
                    <a:lnTo>
                      <a:pt x="6" y="23"/>
                    </a:lnTo>
                    <a:lnTo>
                      <a:pt x="3" y="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00" name="Freeform 148"/>
              <p:cNvSpPr>
                <a:spLocks/>
              </p:cNvSpPr>
              <p:nvPr/>
            </p:nvSpPr>
            <p:spPr bwMode="auto">
              <a:xfrm>
                <a:off x="173" y="548"/>
                <a:ext cx="12" cy="17"/>
              </a:xfrm>
              <a:custGeom>
                <a:avLst/>
                <a:gdLst>
                  <a:gd name="T0" fmla="*/ 0 w 25"/>
                  <a:gd name="T1" fmla="*/ 0 h 34"/>
                  <a:gd name="T2" fmla="*/ 4 w 25"/>
                  <a:gd name="T3" fmla="*/ 7 h 34"/>
                  <a:gd name="T4" fmla="*/ 11 w 25"/>
                  <a:gd name="T5" fmla="*/ 20 h 34"/>
                  <a:gd name="T6" fmla="*/ 17 w 25"/>
                  <a:gd name="T7" fmla="*/ 30 h 34"/>
                  <a:gd name="T8" fmla="*/ 24 w 25"/>
                  <a:gd name="T9" fmla="*/ 34 h 34"/>
                  <a:gd name="T10" fmla="*/ 25 w 25"/>
                  <a:gd name="T11" fmla="*/ 28 h 34"/>
                  <a:gd name="T12" fmla="*/ 18 w 25"/>
                  <a:gd name="T13" fmla="*/ 18 h 34"/>
                  <a:gd name="T14" fmla="*/ 7 w 25"/>
                  <a:gd name="T15" fmla="*/ 7 h 34"/>
                  <a:gd name="T16" fmla="*/ 0 w 25"/>
                  <a:gd name="T1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34">
                    <a:moveTo>
                      <a:pt x="0" y="0"/>
                    </a:moveTo>
                    <a:lnTo>
                      <a:pt x="4" y="7"/>
                    </a:lnTo>
                    <a:lnTo>
                      <a:pt x="11" y="20"/>
                    </a:lnTo>
                    <a:lnTo>
                      <a:pt x="17" y="30"/>
                    </a:lnTo>
                    <a:lnTo>
                      <a:pt x="24" y="34"/>
                    </a:lnTo>
                    <a:lnTo>
                      <a:pt x="25" y="28"/>
                    </a:lnTo>
                    <a:lnTo>
                      <a:pt x="18" y="18"/>
                    </a:lnTo>
                    <a:lnTo>
                      <a:pt x="7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01" name="Freeform 149"/>
              <p:cNvSpPr>
                <a:spLocks/>
              </p:cNvSpPr>
              <p:nvPr/>
            </p:nvSpPr>
            <p:spPr bwMode="auto">
              <a:xfrm>
                <a:off x="109" y="450"/>
                <a:ext cx="26" cy="6"/>
              </a:xfrm>
              <a:custGeom>
                <a:avLst/>
                <a:gdLst>
                  <a:gd name="T0" fmla="*/ 52 w 52"/>
                  <a:gd name="T1" fmla="*/ 3 h 12"/>
                  <a:gd name="T2" fmla="*/ 46 w 52"/>
                  <a:gd name="T3" fmla="*/ 6 h 12"/>
                  <a:gd name="T4" fmla="*/ 39 w 52"/>
                  <a:gd name="T5" fmla="*/ 8 h 12"/>
                  <a:gd name="T6" fmla="*/ 31 w 52"/>
                  <a:gd name="T7" fmla="*/ 11 h 12"/>
                  <a:gd name="T8" fmla="*/ 23 w 52"/>
                  <a:gd name="T9" fmla="*/ 12 h 12"/>
                  <a:gd name="T10" fmla="*/ 14 w 52"/>
                  <a:gd name="T11" fmla="*/ 12 h 12"/>
                  <a:gd name="T12" fmla="*/ 7 w 52"/>
                  <a:gd name="T13" fmla="*/ 11 h 12"/>
                  <a:gd name="T14" fmla="*/ 2 w 52"/>
                  <a:gd name="T15" fmla="*/ 8 h 12"/>
                  <a:gd name="T16" fmla="*/ 0 w 52"/>
                  <a:gd name="T17" fmla="*/ 5 h 12"/>
                  <a:gd name="T18" fmla="*/ 1 w 52"/>
                  <a:gd name="T19" fmla="*/ 2 h 12"/>
                  <a:gd name="T20" fmla="*/ 6 w 52"/>
                  <a:gd name="T21" fmla="*/ 0 h 12"/>
                  <a:gd name="T22" fmla="*/ 11 w 52"/>
                  <a:gd name="T23" fmla="*/ 0 h 12"/>
                  <a:gd name="T24" fmla="*/ 21 w 52"/>
                  <a:gd name="T25" fmla="*/ 0 h 12"/>
                  <a:gd name="T26" fmla="*/ 29 w 52"/>
                  <a:gd name="T27" fmla="*/ 2 h 12"/>
                  <a:gd name="T28" fmla="*/ 38 w 52"/>
                  <a:gd name="T29" fmla="*/ 2 h 12"/>
                  <a:gd name="T30" fmla="*/ 46 w 52"/>
                  <a:gd name="T31" fmla="*/ 3 h 12"/>
                  <a:gd name="T32" fmla="*/ 52 w 52"/>
                  <a:gd name="T3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2" h="12">
                    <a:moveTo>
                      <a:pt x="52" y="3"/>
                    </a:moveTo>
                    <a:lnTo>
                      <a:pt x="46" y="6"/>
                    </a:lnTo>
                    <a:lnTo>
                      <a:pt x="39" y="8"/>
                    </a:lnTo>
                    <a:lnTo>
                      <a:pt x="31" y="11"/>
                    </a:lnTo>
                    <a:lnTo>
                      <a:pt x="23" y="12"/>
                    </a:lnTo>
                    <a:lnTo>
                      <a:pt x="14" y="12"/>
                    </a:lnTo>
                    <a:lnTo>
                      <a:pt x="7" y="11"/>
                    </a:lnTo>
                    <a:lnTo>
                      <a:pt x="2" y="8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21" y="0"/>
                    </a:lnTo>
                    <a:lnTo>
                      <a:pt x="29" y="2"/>
                    </a:lnTo>
                    <a:lnTo>
                      <a:pt x="38" y="2"/>
                    </a:lnTo>
                    <a:lnTo>
                      <a:pt x="46" y="3"/>
                    </a:lnTo>
                    <a:lnTo>
                      <a:pt x="52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02" name="Freeform 150"/>
              <p:cNvSpPr>
                <a:spLocks/>
              </p:cNvSpPr>
              <p:nvPr/>
            </p:nvSpPr>
            <p:spPr bwMode="auto">
              <a:xfrm>
                <a:off x="115" y="431"/>
                <a:ext cx="25" cy="10"/>
              </a:xfrm>
              <a:custGeom>
                <a:avLst/>
                <a:gdLst>
                  <a:gd name="T0" fmla="*/ 50 w 50"/>
                  <a:gd name="T1" fmla="*/ 21 h 21"/>
                  <a:gd name="T2" fmla="*/ 45 w 50"/>
                  <a:gd name="T3" fmla="*/ 21 h 21"/>
                  <a:gd name="T4" fmla="*/ 37 w 50"/>
                  <a:gd name="T5" fmla="*/ 20 h 21"/>
                  <a:gd name="T6" fmla="*/ 29 w 50"/>
                  <a:gd name="T7" fmla="*/ 18 h 21"/>
                  <a:gd name="T8" fmla="*/ 21 w 50"/>
                  <a:gd name="T9" fmla="*/ 15 h 21"/>
                  <a:gd name="T10" fmla="*/ 13 w 50"/>
                  <a:gd name="T11" fmla="*/ 13 h 21"/>
                  <a:gd name="T12" fmla="*/ 6 w 50"/>
                  <a:gd name="T13" fmla="*/ 9 h 21"/>
                  <a:gd name="T14" fmla="*/ 1 w 50"/>
                  <a:gd name="T15" fmla="*/ 6 h 21"/>
                  <a:gd name="T16" fmla="*/ 0 w 50"/>
                  <a:gd name="T17" fmla="*/ 3 h 21"/>
                  <a:gd name="T18" fmla="*/ 3 w 50"/>
                  <a:gd name="T19" fmla="*/ 0 h 21"/>
                  <a:gd name="T20" fmla="*/ 7 w 50"/>
                  <a:gd name="T21" fmla="*/ 0 h 21"/>
                  <a:gd name="T22" fmla="*/ 14 w 50"/>
                  <a:gd name="T23" fmla="*/ 3 h 21"/>
                  <a:gd name="T24" fmla="*/ 23 w 50"/>
                  <a:gd name="T25" fmla="*/ 6 h 21"/>
                  <a:gd name="T26" fmla="*/ 31 w 50"/>
                  <a:gd name="T27" fmla="*/ 11 h 21"/>
                  <a:gd name="T28" fmla="*/ 39 w 50"/>
                  <a:gd name="T29" fmla="*/ 15 h 21"/>
                  <a:gd name="T30" fmla="*/ 46 w 50"/>
                  <a:gd name="T31" fmla="*/ 19 h 21"/>
                  <a:gd name="T32" fmla="*/ 50 w 50"/>
                  <a:gd name="T3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0" h="21">
                    <a:moveTo>
                      <a:pt x="50" y="21"/>
                    </a:moveTo>
                    <a:lnTo>
                      <a:pt x="45" y="21"/>
                    </a:lnTo>
                    <a:lnTo>
                      <a:pt x="37" y="20"/>
                    </a:lnTo>
                    <a:lnTo>
                      <a:pt x="29" y="18"/>
                    </a:lnTo>
                    <a:lnTo>
                      <a:pt x="21" y="15"/>
                    </a:lnTo>
                    <a:lnTo>
                      <a:pt x="13" y="13"/>
                    </a:lnTo>
                    <a:lnTo>
                      <a:pt x="6" y="9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7" y="0"/>
                    </a:lnTo>
                    <a:lnTo>
                      <a:pt x="14" y="3"/>
                    </a:lnTo>
                    <a:lnTo>
                      <a:pt x="23" y="6"/>
                    </a:lnTo>
                    <a:lnTo>
                      <a:pt x="31" y="11"/>
                    </a:lnTo>
                    <a:lnTo>
                      <a:pt x="39" y="15"/>
                    </a:lnTo>
                    <a:lnTo>
                      <a:pt x="46" y="19"/>
                    </a:lnTo>
                    <a:lnTo>
                      <a:pt x="50" y="2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03" name="Freeform 151"/>
              <p:cNvSpPr>
                <a:spLocks/>
              </p:cNvSpPr>
              <p:nvPr/>
            </p:nvSpPr>
            <p:spPr bwMode="auto">
              <a:xfrm>
                <a:off x="109" y="459"/>
                <a:ext cx="24" cy="6"/>
              </a:xfrm>
              <a:custGeom>
                <a:avLst/>
                <a:gdLst>
                  <a:gd name="T0" fmla="*/ 47 w 47"/>
                  <a:gd name="T1" fmla="*/ 0 h 11"/>
                  <a:gd name="T2" fmla="*/ 45 w 47"/>
                  <a:gd name="T3" fmla="*/ 3 h 11"/>
                  <a:gd name="T4" fmla="*/ 40 w 47"/>
                  <a:gd name="T5" fmla="*/ 7 h 11"/>
                  <a:gd name="T6" fmla="*/ 33 w 47"/>
                  <a:gd name="T7" fmla="*/ 9 h 11"/>
                  <a:gd name="T8" fmla="*/ 25 w 47"/>
                  <a:gd name="T9" fmla="*/ 11 h 11"/>
                  <a:gd name="T10" fmla="*/ 17 w 47"/>
                  <a:gd name="T11" fmla="*/ 11 h 11"/>
                  <a:gd name="T12" fmla="*/ 10 w 47"/>
                  <a:gd name="T13" fmla="*/ 11 h 11"/>
                  <a:gd name="T14" fmla="*/ 3 w 47"/>
                  <a:gd name="T15" fmla="*/ 9 h 11"/>
                  <a:gd name="T16" fmla="*/ 0 w 47"/>
                  <a:gd name="T17" fmla="*/ 7 h 11"/>
                  <a:gd name="T18" fmla="*/ 0 w 47"/>
                  <a:gd name="T19" fmla="*/ 4 h 11"/>
                  <a:gd name="T20" fmla="*/ 2 w 47"/>
                  <a:gd name="T21" fmla="*/ 2 h 11"/>
                  <a:gd name="T22" fmla="*/ 8 w 47"/>
                  <a:gd name="T23" fmla="*/ 1 h 11"/>
                  <a:gd name="T24" fmla="*/ 16 w 47"/>
                  <a:gd name="T25" fmla="*/ 1 h 11"/>
                  <a:gd name="T26" fmla="*/ 25 w 47"/>
                  <a:gd name="T27" fmla="*/ 1 h 11"/>
                  <a:gd name="T28" fmla="*/ 33 w 47"/>
                  <a:gd name="T29" fmla="*/ 1 h 11"/>
                  <a:gd name="T30" fmla="*/ 41 w 47"/>
                  <a:gd name="T31" fmla="*/ 1 h 11"/>
                  <a:gd name="T32" fmla="*/ 47 w 47"/>
                  <a:gd name="T3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7" h="11">
                    <a:moveTo>
                      <a:pt x="47" y="0"/>
                    </a:moveTo>
                    <a:lnTo>
                      <a:pt x="45" y="3"/>
                    </a:lnTo>
                    <a:lnTo>
                      <a:pt x="40" y="7"/>
                    </a:lnTo>
                    <a:lnTo>
                      <a:pt x="33" y="9"/>
                    </a:lnTo>
                    <a:lnTo>
                      <a:pt x="25" y="11"/>
                    </a:lnTo>
                    <a:lnTo>
                      <a:pt x="17" y="11"/>
                    </a:lnTo>
                    <a:lnTo>
                      <a:pt x="10" y="11"/>
                    </a:lnTo>
                    <a:lnTo>
                      <a:pt x="3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8" y="1"/>
                    </a:lnTo>
                    <a:lnTo>
                      <a:pt x="16" y="1"/>
                    </a:lnTo>
                    <a:lnTo>
                      <a:pt x="25" y="1"/>
                    </a:lnTo>
                    <a:lnTo>
                      <a:pt x="33" y="1"/>
                    </a:lnTo>
                    <a:lnTo>
                      <a:pt x="41" y="1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04" name="Freeform 152"/>
              <p:cNvSpPr>
                <a:spLocks/>
              </p:cNvSpPr>
              <p:nvPr/>
            </p:nvSpPr>
            <p:spPr bwMode="auto">
              <a:xfrm>
                <a:off x="108" y="468"/>
                <a:ext cx="25" cy="8"/>
              </a:xfrm>
              <a:custGeom>
                <a:avLst/>
                <a:gdLst>
                  <a:gd name="T0" fmla="*/ 51 w 51"/>
                  <a:gd name="T1" fmla="*/ 0 h 16"/>
                  <a:gd name="T2" fmla="*/ 48 w 51"/>
                  <a:gd name="T3" fmla="*/ 5 h 16"/>
                  <a:gd name="T4" fmla="*/ 42 w 51"/>
                  <a:gd name="T5" fmla="*/ 8 h 16"/>
                  <a:gd name="T6" fmla="*/ 35 w 51"/>
                  <a:gd name="T7" fmla="*/ 12 h 16"/>
                  <a:gd name="T8" fmla="*/ 26 w 51"/>
                  <a:gd name="T9" fmla="*/ 14 h 16"/>
                  <a:gd name="T10" fmla="*/ 18 w 51"/>
                  <a:gd name="T11" fmla="*/ 15 h 16"/>
                  <a:gd name="T12" fmla="*/ 10 w 51"/>
                  <a:gd name="T13" fmla="*/ 16 h 16"/>
                  <a:gd name="T14" fmla="*/ 4 w 51"/>
                  <a:gd name="T15" fmla="*/ 15 h 16"/>
                  <a:gd name="T16" fmla="*/ 0 w 51"/>
                  <a:gd name="T17" fmla="*/ 13 h 16"/>
                  <a:gd name="T18" fmla="*/ 0 w 51"/>
                  <a:gd name="T19" fmla="*/ 11 h 16"/>
                  <a:gd name="T20" fmla="*/ 4 w 51"/>
                  <a:gd name="T21" fmla="*/ 9 h 16"/>
                  <a:gd name="T22" fmla="*/ 10 w 51"/>
                  <a:gd name="T23" fmla="*/ 7 h 16"/>
                  <a:gd name="T24" fmla="*/ 16 w 51"/>
                  <a:gd name="T25" fmla="*/ 6 h 16"/>
                  <a:gd name="T26" fmla="*/ 26 w 51"/>
                  <a:gd name="T27" fmla="*/ 6 h 16"/>
                  <a:gd name="T28" fmla="*/ 35 w 51"/>
                  <a:gd name="T29" fmla="*/ 4 h 16"/>
                  <a:gd name="T30" fmla="*/ 43 w 51"/>
                  <a:gd name="T31" fmla="*/ 2 h 16"/>
                  <a:gd name="T32" fmla="*/ 51 w 51"/>
                  <a:gd name="T3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1" h="16">
                    <a:moveTo>
                      <a:pt x="51" y="0"/>
                    </a:moveTo>
                    <a:lnTo>
                      <a:pt x="48" y="5"/>
                    </a:lnTo>
                    <a:lnTo>
                      <a:pt x="42" y="8"/>
                    </a:lnTo>
                    <a:lnTo>
                      <a:pt x="35" y="12"/>
                    </a:lnTo>
                    <a:lnTo>
                      <a:pt x="26" y="14"/>
                    </a:lnTo>
                    <a:lnTo>
                      <a:pt x="18" y="15"/>
                    </a:lnTo>
                    <a:lnTo>
                      <a:pt x="10" y="16"/>
                    </a:lnTo>
                    <a:lnTo>
                      <a:pt x="4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4" y="9"/>
                    </a:lnTo>
                    <a:lnTo>
                      <a:pt x="10" y="7"/>
                    </a:lnTo>
                    <a:lnTo>
                      <a:pt x="16" y="6"/>
                    </a:lnTo>
                    <a:lnTo>
                      <a:pt x="26" y="6"/>
                    </a:lnTo>
                    <a:lnTo>
                      <a:pt x="35" y="4"/>
                    </a:lnTo>
                    <a:lnTo>
                      <a:pt x="43" y="2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05" name="Freeform 153"/>
              <p:cNvSpPr>
                <a:spLocks/>
              </p:cNvSpPr>
              <p:nvPr/>
            </p:nvSpPr>
            <p:spPr bwMode="auto">
              <a:xfrm>
                <a:off x="109" y="476"/>
                <a:ext cx="25" cy="10"/>
              </a:xfrm>
              <a:custGeom>
                <a:avLst/>
                <a:gdLst>
                  <a:gd name="T0" fmla="*/ 48 w 48"/>
                  <a:gd name="T1" fmla="*/ 0 h 21"/>
                  <a:gd name="T2" fmla="*/ 45 w 48"/>
                  <a:gd name="T3" fmla="*/ 5 h 21"/>
                  <a:gd name="T4" fmla="*/ 38 w 48"/>
                  <a:gd name="T5" fmla="*/ 11 h 21"/>
                  <a:gd name="T6" fmla="*/ 31 w 48"/>
                  <a:gd name="T7" fmla="*/ 14 h 21"/>
                  <a:gd name="T8" fmla="*/ 23 w 48"/>
                  <a:gd name="T9" fmla="*/ 17 h 21"/>
                  <a:gd name="T10" fmla="*/ 15 w 48"/>
                  <a:gd name="T11" fmla="*/ 20 h 21"/>
                  <a:gd name="T12" fmla="*/ 8 w 48"/>
                  <a:gd name="T13" fmla="*/ 21 h 21"/>
                  <a:gd name="T14" fmla="*/ 2 w 48"/>
                  <a:gd name="T15" fmla="*/ 21 h 21"/>
                  <a:gd name="T16" fmla="*/ 0 w 48"/>
                  <a:gd name="T17" fmla="*/ 19 h 21"/>
                  <a:gd name="T18" fmla="*/ 1 w 48"/>
                  <a:gd name="T19" fmla="*/ 16 h 21"/>
                  <a:gd name="T20" fmla="*/ 4 w 48"/>
                  <a:gd name="T21" fmla="*/ 13 h 21"/>
                  <a:gd name="T22" fmla="*/ 10 w 48"/>
                  <a:gd name="T23" fmla="*/ 11 h 21"/>
                  <a:gd name="T24" fmla="*/ 18 w 48"/>
                  <a:gd name="T25" fmla="*/ 9 h 21"/>
                  <a:gd name="T26" fmla="*/ 26 w 48"/>
                  <a:gd name="T27" fmla="*/ 7 h 21"/>
                  <a:gd name="T28" fmla="*/ 34 w 48"/>
                  <a:gd name="T29" fmla="*/ 5 h 21"/>
                  <a:gd name="T30" fmla="*/ 42 w 48"/>
                  <a:gd name="T31" fmla="*/ 2 h 21"/>
                  <a:gd name="T32" fmla="*/ 48 w 48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8" h="21">
                    <a:moveTo>
                      <a:pt x="48" y="0"/>
                    </a:moveTo>
                    <a:lnTo>
                      <a:pt x="45" y="5"/>
                    </a:lnTo>
                    <a:lnTo>
                      <a:pt x="38" y="11"/>
                    </a:lnTo>
                    <a:lnTo>
                      <a:pt x="31" y="14"/>
                    </a:lnTo>
                    <a:lnTo>
                      <a:pt x="23" y="17"/>
                    </a:lnTo>
                    <a:lnTo>
                      <a:pt x="15" y="20"/>
                    </a:lnTo>
                    <a:lnTo>
                      <a:pt x="8" y="21"/>
                    </a:lnTo>
                    <a:lnTo>
                      <a:pt x="2" y="21"/>
                    </a:lnTo>
                    <a:lnTo>
                      <a:pt x="0" y="19"/>
                    </a:lnTo>
                    <a:lnTo>
                      <a:pt x="1" y="16"/>
                    </a:lnTo>
                    <a:lnTo>
                      <a:pt x="4" y="13"/>
                    </a:lnTo>
                    <a:lnTo>
                      <a:pt x="10" y="11"/>
                    </a:lnTo>
                    <a:lnTo>
                      <a:pt x="18" y="9"/>
                    </a:lnTo>
                    <a:lnTo>
                      <a:pt x="26" y="7"/>
                    </a:lnTo>
                    <a:lnTo>
                      <a:pt x="34" y="5"/>
                    </a:lnTo>
                    <a:lnTo>
                      <a:pt x="42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06" name="Freeform 154"/>
              <p:cNvSpPr>
                <a:spLocks/>
              </p:cNvSpPr>
              <p:nvPr/>
            </p:nvSpPr>
            <p:spPr bwMode="auto">
              <a:xfrm>
                <a:off x="111" y="485"/>
                <a:ext cx="25" cy="15"/>
              </a:xfrm>
              <a:custGeom>
                <a:avLst/>
                <a:gdLst>
                  <a:gd name="T0" fmla="*/ 51 w 51"/>
                  <a:gd name="T1" fmla="*/ 0 h 31"/>
                  <a:gd name="T2" fmla="*/ 45 w 51"/>
                  <a:gd name="T3" fmla="*/ 4 h 31"/>
                  <a:gd name="T4" fmla="*/ 39 w 51"/>
                  <a:gd name="T5" fmla="*/ 10 h 31"/>
                  <a:gd name="T6" fmla="*/ 31 w 51"/>
                  <a:gd name="T7" fmla="*/ 17 h 31"/>
                  <a:gd name="T8" fmla="*/ 23 w 51"/>
                  <a:gd name="T9" fmla="*/ 23 h 31"/>
                  <a:gd name="T10" fmla="*/ 15 w 51"/>
                  <a:gd name="T11" fmla="*/ 27 h 31"/>
                  <a:gd name="T12" fmla="*/ 9 w 51"/>
                  <a:gd name="T13" fmla="*/ 30 h 31"/>
                  <a:gd name="T14" fmla="*/ 4 w 51"/>
                  <a:gd name="T15" fmla="*/ 31 h 31"/>
                  <a:gd name="T16" fmla="*/ 0 w 51"/>
                  <a:gd name="T17" fmla="*/ 28 h 31"/>
                  <a:gd name="T18" fmla="*/ 0 w 51"/>
                  <a:gd name="T19" fmla="*/ 25 h 31"/>
                  <a:gd name="T20" fmla="*/ 5 w 51"/>
                  <a:gd name="T21" fmla="*/ 20 h 31"/>
                  <a:gd name="T22" fmla="*/ 10 w 51"/>
                  <a:gd name="T23" fmla="*/ 17 h 31"/>
                  <a:gd name="T24" fmla="*/ 20 w 51"/>
                  <a:gd name="T25" fmla="*/ 12 h 31"/>
                  <a:gd name="T26" fmla="*/ 29 w 51"/>
                  <a:gd name="T27" fmla="*/ 9 h 31"/>
                  <a:gd name="T28" fmla="*/ 38 w 51"/>
                  <a:gd name="T29" fmla="*/ 5 h 31"/>
                  <a:gd name="T30" fmla="*/ 45 w 51"/>
                  <a:gd name="T31" fmla="*/ 2 h 31"/>
                  <a:gd name="T32" fmla="*/ 51 w 51"/>
                  <a:gd name="T3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1" h="31">
                    <a:moveTo>
                      <a:pt x="51" y="0"/>
                    </a:moveTo>
                    <a:lnTo>
                      <a:pt x="45" y="4"/>
                    </a:lnTo>
                    <a:lnTo>
                      <a:pt x="39" y="10"/>
                    </a:lnTo>
                    <a:lnTo>
                      <a:pt x="31" y="17"/>
                    </a:lnTo>
                    <a:lnTo>
                      <a:pt x="23" y="23"/>
                    </a:lnTo>
                    <a:lnTo>
                      <a:pt x="15" y="27"/>
                    </a:lnTo>
                    <a:lnTo>
                      <a:pt x="9" y="30"/>
                    </a:lnTo>
                    <a:lnTo>
                      <a:pt x="4" y="31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5" y="20"/>
                    </a:lnTo>
                    <a:lnTo>
                      <a:pt x="10" y="17"/>
                    </a:lnTo>
                    <a:lnTo>
                      <a:pt x="20" y="12"/>
                    </a:lnTo>
                    <a:lnTo>
                      <a:pt x="29" y="9"/>
                    </a:lnTo>
                    <a:lnTo>
                      <a:pt x="38" y="5"/>
                    </a:lnTo>
                    <a:lnTo>
                      <a:pt x="45" y="2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07" name="Freeform 155"/>
              <p:cNvSpPr>
                <a:spLocks/>
              </p:cNvSpPr>
              <p:nvPr/>
            </p:nvSpPr>
            <p:spPr bwMode="auto">
              <a:xfrm>
                <a:off x="115" y="495"/>
                <a:ext cx="25" cy="22"/>
              </a:xfrm>
              <a:custGeom>
                <a:avLst/>
                <a:gdLst>
                  <a:gd name="T0" fmla="*/ 50 w 50"/>
                  <a:gd name="T1" fmla="*/ 0 h 43"/>
                  <a:gd name="T2" fmla="*/ 45 w 50"/>
                  <a:gd name="T3" fmla="*/ 5 h 43"/>
                  <a:gd name="T4" fmla="*/ 39 w 50"/>
                  <a:gd name="T5" fmla="*/ 12 h 43"/>
                  <a:gd name="T6" fmla="*/ 31 w 50"/>
                  <a:gd name="T7" fmla="*/ 20 h 43"/>
                  <a:gd name="T8" fmla="*/ 23 w 50"/>
                  <a:gd name="T9" fmla="*/ 28 h 43"/>
                  <a:gd name="T10" fmla="*/ 15 w 50"/>
                  <a:gd name="T11" fmla="*/ 35 h 43"/>
                  <a:gd name="T12" fmla="*/ 8 w 50"/>
                  <a:gd name="T13" fmla="*/ 41 h 43"/>
                  <a:gd name="T14" fmla="*/ 3 w 50"/>
                  <a:gd name="T15" fmla="*/ 43 h 43"/>
                  <a:gd name="T16" fmla="*/ 0 w 50"/>
                  <a:gd name="T17" fmla="*/ 41 h 43"/>
                  <a:gd name="T18" fmla="*/ 1 w 50"/>
                  <a:gd name="T19" fmla="*/ 36 h 43"/>
                  <a:gd name="T20" fmla="*/ 6 w 50"/>
                  <a:gd name="T21" fmla="*/ 30 h 43"/>
                  <a:gd name="T22" fmla="*/ 13 w 50"/>
                  <a:gd name="T23" fmla="*/ 25 h 43"/>
                  <a:gd name="T24" fmla="*/ 22 w 50"/>
                  <a:gd name="T25" fmla="*/ 19 h 43"/>
                  <a:gd name="T26" fmla="*/ 30 w 50"/>
                  <a:gd name="T27" fmla="*/ 13 h 43"/>
                  <a:gd name="T28" fmla="*/ 39 w 50"/>
                  <a:gd name="T29" fmla="*/ 7 h 43"/>
                  <a:gd name="T30" fmla="*/ 46 w 50"/>
                  <a:gd name="T31" fmla="*/ 4 h 43"/>
                  <a:gd name="T32" fmla="*/ 50 w 50"/>
                  <a:gd name="T3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0" h="43">
                    <a:moveTo>
                      <a:pt x="50" y="0"/>
                    </a:moveTo>
                    <a:lnTo>
                      <a:pt x="45" y="5"/>
                    </a:lnTo>
                    <a:lnTo>
                      <a:pt x="39" y="12"/>
                    </a:lnTo>
                    <a:lnTo>
                      <a:pt x="31" y="20"/>
                    </a:lnTo>
                    <a:lnTo>
                      <a:pt x="23" y="28"/>
                    </a:lnTo>
                    <a:lnTo>
                      <a:pt x="15" y="35"/>
                    </a:lnTo>
                    <a:lnTo>
                      <a:pt x="8" y="41"/>
                    </a:lnTo>
                    <a:lnTo>
                      <a:pt x="3" y="43"/>
                    </a:lnTo>
                    <a:lnTo>
                      <a:pt x="0" y="41"/>
                    </a:lnTo>
                    <a:lnTo>
                      <a:pt x="1" y="36"/>
                    </a:lnTo>
                    <a:lnTo>
                      <a:pt x="6" y="30"/>
                    </a:lnTo>
                    <a:lnTo>
                      <a:pt x="13" y="25"/>
                    </a:lnTo>
                    <a:lnTo>
                      <a:pt x="22" y="19"/>
                    </a:lnTo>
                    <a:lnTo>
                      <a:pt x="30" y="13"/>
                    </a:lnTo>
                    <a:lnTo>
                      <a:pt x="39" y="7"/>
                    </a:lnTo>
                    <a:lnTo>
                      <a:pt x="46" y="4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08" name="Freeform 156"/>
              <p:cNvSpPr>
                <a:spLocks/>
              </p:cNvSpPr>
              <p:nvPr/>
            </p:nvSpPr>
            <p:spPr bwMode="auto">
              <a:xfrm>
                <a:off x="119" y="507"/>
                <a:ext cx="25" cy="24"/>
              </a:xfrm>
              <a:custGeom>
                <a:avLst/>
                <a:gdLst>
                  <a:gd name="T0" fmla="*/ 51 w 51"/>
                  <a:gd name="T1" fmla="*/ 0 h 48"/>
                  <a:gd name="T2" fmla="*/ 47 w 51"/>
                  <a:gd name="T3" fmla="*/ 5 h 48"/>
                  <a:gd name="T4" fmla="*/ 42 w 51"/>
                  <a:gd name="T5" fmla="*/ 13 h 48"/>
                  <a:gd name="T6" fmla="*/ 34 w 51"/>
                  <a:gd name="T7" fmla="*/ 23 h 48"/>
                  <a:gd name="T8" fmla="*/ 26 w 51"/>
                  <a:gd name="T9" fmla="*/ 32 h 48"/>
                  <a:gd name="T10" fmla="*/ 18 w 51"/>
                  <a:gd name="T11" fmla="*/ 40 h 48"/>
                  <a:gd name="T12" fmla="*/ 11 w 51"/>
                  <a:gd name="T13" fmla="*/ 46 h 48"/>
                  <a:gd name="T14" fmla="*/ 4 w 51"/>
                  <a:gd name="T15" fmla="*/ 48 h 48"/>
                  <a:gd name="T16" fmla="*/ 0 w 51"/>
                  <a:gd name="T17" fmla="*/ 46 h 48"/>
                  <a:gd name="T18" fmla="*/ 0 w 51"/>
                  <a:gd name="T19" fmla="*/ 41 h 48"/>
                  <a:gd name="T20" fmla="*/ 4 w 51"/>
                  <a:gd name="T21" fmla="*/ 35 h 48"/>
                  <a:gd name="T22" fmla="*/ 12 w 51"/>
                  <a:gd name="T23" fmla="*/ 30 h 48"/>
                  <a:gd name="T24" fmla="*/ 21 w 51"/>
                  <a:gd name="T25" fmla="*/ 23 h 48"/>
                  <a:gd name="T26" fmla="*/ 30 w 51"/>
                  <a:gd name="T27" fmla="*/ 17 h 48"/>
                  <a:gd name="T28" fmla="*/ 39 w 51"/>
                  <a:gd name="T29" fmla="*/ 10 h 48"/>
                  <a:gd name="T30" fmla="*/ 46 w 51"/>
                  <a:gd name="T31" fmla="*/ 4 h 48"/>
                  <a:gd name="T32" fmla="*/ 51 w 51"/>
                  <a:gd name="T3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1" h="48">
                    <a:moveTo>
                      <a:pt x="51" y="0"/>
                    </a:moveTo>
                    <a:lnTo>
                      <a:pt x="47" y="5"/>
                    </a:lnTo>
                    <a:lnTo>
                      <a:pt x="42" y="13"/>
                    </a:lnTo>
                    <a:lnTo>
                      <a:pt x="34" y="23"/>
                    </a:lnTo>
                    <a:lnTo>
                      <a:pt x="26" y="32"/>
                    </a:lnTo>
                    <a:lnTo>
                      <a:pt x="18" y="40"/>
                    </a:lnTo>
                    <a:lnTo>
                      <a:pt x="11" y="46"/>
                    </a:lnTo>
                    <a:lnTo>
                      <a:pt x="4" y="48"/>
                    </a:lnTo>
                    <a:lnTo>
                      <a:pt x="0" y="46"/>
                    </a:lnTo>
                    <a:lnTo>
                      <a:pt x="0" y="41"/>
                    </a:lnTo>
                    <a:lnTo>
                      <a:pt x="4" y="35"/>
                    </a:lnTo>
                    <a:lnTo>
                      <a:pt x="12" y="30"/>
                    </a:lnTo>
                    <a:lnTo>
                      <a:pt x="21" y="23"/>
                    </a:lnTo>
                    <a:lnTo>
                      <a:pt x="30" y="17"/>
                    </a:lnTo>
                    <a:lnTo>
                      <a:pt x="39" y="10"/>
                    </a:lnTo>
                    <a:lnTo>
                      <a:pt x="46" y="4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09" name="Freeform 157"/>
              <p:cNvSpPr>
                <a:spLocks/>
              </p:cNvSpPr>
              <p:nvPr/>
            </p:nvSpPr>
            <p:spPr bwMode="auto">
              <a:xfrm>
                <a:off x="126" y="517"/>
                <a:ext cx="24" cy="27"/>
              </a:xfrm>
              <a:custGeom>
                <a:avLst/>
                <a:gdLst>
                  <a:gd name="T0" fmla="*/ 48 w 48"/>
                  <a:gd name="T1" fmla="*/ 0 h 55"/>
                  <a:gd name="T2" fmla="*/ 46 w 48"/>
                  <a:gd name="T3" fmla="*/ 7 h 55"/>
                  <a:gd name="T4" fmla="*/ 42 w 48"/>
                  <a:gd name="T5" fmla="*/ 16 h 55"/>
                  <a:gd name="T6" fmla="*/ 36 w 48"/>
                  <a:gd name="T7" fmla="*/ 25 h 55"/>
                  <a:gd name="T8" fmla="*/ 30 w 48"/>
                  <a:gd name="T9" fmla="*/ 35 h 55"/>
                  <a:gd name="T10" fmla="*/ 23 w 48"/>
                  <a:gd name="T11" fmla="*/ 43 h 55"/>
                  <a:gd name="T12" fmla="*/ 16 w 48"/>
                  <a:gd name="T13" fmla="*/ 50 h 55"/>
                  <a:gd name="T14" fmla="*/ 8 w 48"/>
                  <a:gd name="T15" fmla="*/ 54 h 55"/>
                  <a:gd name="T16" fmla="*/ 1 w 48"/>
                  <a:gd name="T17" fmla="*/ 55 h 55"/>
                  <a:gd name="T18" fmla="*/ 0 w 48"/>
                  <a:gd name="T19" fmla="*/ 53 h 55"/>
                  <a:gd name="T20" fmla="*/ 2 w 48"/>
                  <a:gd name="T21" fmla="*/ 47 h 55"/>
                  <a:gd name="T22" fmla="*/ 9 w 48"/>
                  <a:gd name="T23" fmla="*/ 39 h 55"/>
                  <a:gd name="T24" fmla="*/ 17 w 48"/>
                  <a:gd name="T25" fmla="*/ 30 h 55"/>
                  <a:gd name="T26" fmla="*/ 27 w 48"/>
                  <a:gd name="T27" fmla="*/ 21 h 55"/>
                  <a:gd name="T28" fmla="*/ 36 w 48"/>
                  <a:gd name="T29" fmla="*/ 12 h 55"/>
                  <a:gd name="T30" fmla="*/ 44 w 48"/>
                  <a:gd name="T31" fmla="*/ 5 h 55"/>
                  <a:gd name="T32" fmla="*/ 48 w 48"/>
                  <a:gd name="T3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8" h="55">
                    <a:moveTo>
                      <a:pt x="48" y="0"/>
                    </a:moveTo>
                    <a:lnTo>
                      <a:pt x="46" y="7"/>
                    </a:lnTo>
                    <a:lnTo>
                      <a:pt x="42" y="16"/>
                    </a:lnTo>
                    <a:lnTo>
                      <a:pt x="36" y="25"/>
                    </a:lnTo>
                    <a:lnTo>
                      <a:pt x="30" y="35"/>
                    </a:lnTo>
                    <a:lnTo>
                      <a:pt x="23" y="43"/>
                    </a:lnTo>
                    <a:lnTo>
                      <a:pt x="16" y="50"/>
                    </a:lnTo>
                    <a:lnTo>
                      <a:pt x="8" y="54"/>
                    </a:lnTo>
                    <a:lnTo>
                      <a:pt x="1" y="55"/>
                    </a:lnTo>
                    <a:lnTo>
                      <a:pt x="0" y="53"/>
                    </a:lnTo>
                    <a:lnTo>
                      <a:pt x="2" y="47"/>
                    </a:lnTo>
                    <a:lnTo>
                      <a:pt x="9" y="39"/>
                    </a:lnTo>
                    <a:lnTo>
                      <a:pt x="17" y="30"/>
                    </a:lnTo>
                    <a:lnTo>
                      <a:pt x="27" y="21"/>
                    </a:lnTo>
                    <a:lnTo>
                      <a:pt x="36" y="12"/>
                    </a:lnTo>
                    <a:lnTo>
                      <a:pt x="44" y="5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10" name="Freeform 158"/>
              <p:cNvSpPr>
                <a:spLocks/>
              </p:cNvSpPr>
              <p:nvPr/>
            </p:nvSpPr>
            <p:spPr bwMode="auto">
              <a:xfrm>
                <a:off x="141" y="523"/>
                <a:ext cx="11" cy="31"/>
              </a:xfrm>
              <a:custGeom>
                <a:avLst/>
                <a:gdLst>
                  <a:gd name="T0" fmla="*/ 0 w 22"/>
                  <a:gd name="T1" fmla="*/ 61 h 61"/>
                  <a:gd name="T2" fmla="*/ 1 w 22"/>
                  <a:gd name="T3" fmla="*/ 52 h 61"/>
                  <a:gd name="T4" fmla="*/ 7 w 22"/>
                  <a:gd name="T5" fmla="*/ 33 h 61"/>
                  <a:gd name="T6" fmla="*/ 15 w 22"/>
                  <a:gd name="T7" fmla="*/ 14 h 61"/>
                  <a:gd name="T8" fmla="*/ 21 w 22"/>
                  <a:gd name="T9" fmla="*/ 0 h 61"/>
                  <a:gd name="T10" fmla="*/ 22 w 22"/>
                  <a:gd name="T11" fmla="*/ 18 h 61"/>
                  <a:gd name="T12" fmla="*/ 17 w 22"/>
                  <a:gd name="T13" fmla="*/ 40 h 61"/>
                  <a:gd name="T14" fmla="*/ 11 w 22"/>
                  <a:gd name="T15" fmla="*/ 56 h 61"/>
                  <a:gd name="T16" fmla="*/ 0 w 22"/>
                  <a:gd name="T17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61">
                    <a:moveTo>
                      <a:pt x="0" y="61"/>
                    </a:moveTo>
                    <a:lnTo>
                      <a:pt x="1" y="52"/>
                    </a:lnTo>
                    <a:lnTo>
                      <a:pt x="7" y="33"/>
                    </a:lnTo>
                    <a:lnTo>
                      <a:pt x="15" y="14"/>
                    </a:lnTo>
                    <a:lnTo>
                      <a:pt x="21" y="0"/>
                    </a:lnTo>
                    <a:lnTo>
                      <a:pt x="22" y="18"/>
                    </a:lnTo>
                    <a:lnTo>
                      <a:pt x="17" y="40"/>
                    </a:lnTo>
                    <a:lnTo>
                      <a:pt x="11" y="56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11" name="Freeform 159"/>
              <p:cNvSpPr>
                <a:spLocks/>
              </p:cNvSpPr>
              <p:nvPr/>
            </p:nvSpPr>
            <p:spPr bwMode="auto">
              <a:xfrm>
                <a:off x="150" y="534"/>
                <a:ext cx="11" cy="29"/>
              </a:xfrm>
              <a:custGeom>
                <a:avLst/>
                <a:gdLst>
                  <a:gd name="T0" fmla="*/ 0 w 22"/>
                  <a:gd name="T1" fmla="*/ 58 h 58"/>
                  <a:gd name="T2" fmla="*/ 2 w 22"/>
                  <a:gd name="T3" fmla="*/ 49 h 58"/>
                  <a:gd name="T4" fmla="*/ 8 w 22"/>
                  <a:gd name="T5" fmla="*/ 31 h 58"/>
                  <a:gd name="T6" fmla="*/ 17 w 22"/>
                  <a:gd name="T7" fmla="*/ 12 h 58"/>
                  <a:gd name="T8" fmla="*/ 21 w 22"/>
                  <a:gd name="T9" fmla="*/ 0 h 58"/>
                  <a:gd name="T10" fmla="*/ 22 w 22"/>
                  <a:gd name="T11" fmla="*/ 18 h 58"/>
                  <a:gd name="T12" fmla="*/ 18 w 22"/>
                  <a:gd name="T13" fmla="*/ 39 h 58"/>
                  <a:gd name="T14" fmla="*/ 11 w 22"/>
                  <a:gd name="T15" fmla="*/ 55 h 58"/>
                  <a:gd name="T16" fmla="*/ 0 w 22"/>
                  <a:gd name="T1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58">
                    <a:moveTo>
                      <a:pt x="0" y="58"/>
                    </a:moveTo>
                    <a:lnTo>
                      <a:pt x="2" y="49"/>
                    </a:lnTo>
                    <a:lnTo>
                      <a:pt x="8" y="31"/>
                    </a:lnTo>
                    <a:lnTo>
                      <a:pt x="17" y="12"/>
                    </a:lnTo>
                    <a:lnTo>
                      <a:pt x="21" y="0"/>
                    </a:lnTo>
                    <a:lnTo>
                      <a:pt x="22" y="18"/>
                    </a:lnTo>
                    <a:lnTo>
                      <a:pt x="18" y="39"/>
                    </a:lnTo>
                    <a:lnTo>
                      <a:pt x="11" y="55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12" name="Freeform 160"/>
              <p:cNvSpPr>
                <a:spLocks/>
              </p:cNvSpPr>
              <p:nvPr/>
            </p:nvSpPr>
            <p:spPr bwMode="auto">
              <a:xfrm>
                <a:off x="104" y="504"/>
                <a:ext cx="32" cy="149"/>
              </a:xfrm>
              <a:custGeom>
                <a:avLst/>
                <a:gdLst>
                  <a:gd name="T0" fmla="*/ 10 w 65"/>
                  <a:gd name="T1" fmla="*/ 3 h 298"/>
                  <a:gd name="T2" fmla="*/ 7 w 65"/>
                  <a:gd name="T3" fmla="*/ 2 h 298"/>
                  <a:gd name="T4" fmla="*/ 5 w 65"/>
                  <a:gd name="T5" fmla="*/ 1 h 298"/>
                  <a:gd name="T6" fmla="*/ 3 w 65"/>
                  <a:gd name="T7" fmla="*/ 1 h 298"/>
                  <a:gd name="T8" fmla="*/ 0 w 65"/>
                  <a:gd name="T9" fmla="*/ 0 h 298"/>
                  <a:gd name="T10" fmla="*/ 22 w 65"/>
                  <a:gd name="T11" fmla="*/ 43 h 298"/>
                  <a:gd name="T12" fmla="*/ 38 w 65"/>
                  <a:gd name="T13" fmla="*/ 86 h 298"/>
                  <a:gd name="T14" fmla="*/ 49 w 65"/>
                  <a:gd name="T15" fmla="*/ 128 h 298"/>
                  <a:gd name="T16" fmla="*/ 55 w 65"/>
                  <a:gd name="T17" fmla="*/ 167 h 298"/>
                  <a:gd name="T18" fmla="*/ 57 w 65"/>
                  <a:gd name="T19" fmla="*/ 204 h 298"/>
                  <a:gd name="T20" fmla="*/ 58 w 65"/>
                  <a:gd name="T21" fmla="*/ 238 h 298"/>
                  <a:gd name="T22" fmla="*/ 58 w 65"/>
                  <a:gd name="T23" fmla="*/ 269 h 298"/>
                  <a:gd name="T24" fmla="*/ 57 w 65"/>
                  <a:gd name="T25" fmla="*/ 298 h 298"/>
                  <a:gd name="T26" fmla="*/ 61 w 65"/>
                  <a:gd name="T27" fmla="*/ 276 h 298"/>
                  <a:gd name="T28" fmla="*/ 65 w 65"/>
                  <a:gd name="T29" fmla="*/ 245 h 298"/>
                  <a:gd name="T30" fmla="*/ 65 w 65"/>
                  <a:gd name="T31" fmla="*/ 205 h 298"/>
                  <a:gd name="T32" fmla="*/ 63 w 65"/>
                  <a:gd name="T33" fmla="*/ 161 h 298"/>
                  <a:gd name="T34" fmla="*/ 56 w 65"/>
                  <a:gd name="T35" fmla="*/ 116 h 298"/>
                  <a:gd name="T36" fmla="*/ 45 w 65"/>
                  <a:gd name="T37" fmla="*/ 72 h 298"/>
                  <a:gd name="T38" fmla="*/ 30 w 65"/>
                  <a:gd name="T39" fmla="*/ 34 h 298"/>
                  <a:gd name="T40" fmla="*/ 10 w 65"/>
                  <a:gd name="T41" fmla="*/ 3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98">
                    <a:moveTo>
                      <a:pt x="10" y="3"/>
                    </a:moveTo>
                    <a:lnTo>
                      <a:pt x="7" y="2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2" y="43"/>
                    </a:lnTo>
                    <a:lnTo>
                      <a:pt x="38" y="86"/>
                    </a:lnTo>
                    <a:lnTo>
                      <a:pt x="49" y="128"/>
                    </a:lnTo>
                    <a:lnTo>
                      <a:pt x="55" y="167"/>
                    </a:lnTo>
                    <a:lnTo>
                      <a:pt x="57" y="204"/>
                    </a:lnTo>
                    <a:lnTo>
                      <a:pt x="58" y="238"/>
                    </a:lnTo>
                    <a:lnTo>
                      <a:pt x="58" y="269"/>
                    </a:lnTo>
                    <a:lnTo>
                      <a:pt x="57" y="298"/>
                    </a:lnTo>
                    <a:lnTo>
                      <a:pt x="61" y="276"/>
                    </a:lnTo>
                    <a:lnTo>
                      <a:pt x="65" y="245"/>
                    </a:lnTo>
                    <a:lnTo>
                      <a:pt x="65" y="205"/>
                    </a:lnTo>
                    <a:lnTo>
                      <a:pt x="63" y="161"/>
                    </a:lnTo>
                    <a:lnTo>
                      <a:pt x="56" y="116"/>
                    </a:lnTo>
                    <a:lnTo>
                      <a:pt x="45" y="72"/>
                    </a:lnTo>
                    <a:lnTo>
                      <a:pt x="30" y="34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13" name="Freeform 161"/>
              <p:cNvSpPr>
                <a:spLocks/>
              </p:cNvSpPr>
              <p:nvPr/>
            </p:nvSpPr>
            <p:spPr bwMode="auto">
              <a:xfrm>
                <a:off x="112" y="622"/>
                <a:ext cx="23" cy="22"/>
              </a:xfrm>
              <a:custGeom>
                <a:avLst/>
                <a:gdLst>
                  <a:gd name="T0" fmla="*/ 0 w 44"/>
                  <a:gd name="T1" fmla="*/ 43 h 44"/>
                  <a:gd name="T2" fmla="*/ 2 w 44"/>
                  <a:gd name="T3" fmla="*/ 44 h 44"/>
                  <a:gd name="T4" fmla="*/ 6 w 44"/>
                  <a:gd name="T5" fmla="*/ 43 h 44"/>
                  <a:gd name="T6" fmla="*/ 13 w 44"/>
                  <a:gd name="T7" fmla="*/ 39 h 44"/>
                  <a:gd name="T8" fmla="*/ 21 w 44"/>
                  <a:gd name="T9" fmla="*/ 35 h 44"/>
                  <a:gd name="T10" fmla="*/ 28 w 44"/>
                  <a:gd name="T11" fmla="*/ 28 h 44"/>
                  <a:gd name="T12" fmla="*/ 36 w 44"/>
                  <a:gd name="T13" fmla="*/ 20 h 44"/>
                  <a:gd name="T14" fmla="*/ 41 w 44"/>
                  <a:gd name="T15" fmla="*/ 10 h 44"/>
                  <a:gd name="T16" fmla="*/ 44 w 44"/>
                  <a:gd name="T17" fmla="*/ 0 h 44"/>
                  <a:gd name="T18" fmla="*/ 40 w 44"/>
                  <a:gd name="T19" fmla="*/ 6 h 44"/>
                  <a:gd name="T20" fmla="*/ 33 w 44"/>
                  <a:gd name="T21" fmla="*/ 12 h 44"/>
                  <a:gd name="T22" fmla="*/ 26 w 44"/>
                  <a:gd name="T23" fmla="*/ 17 h 44"/>
                  <a:gd name="T24" fmla="*/ 18 w 44"/>
                  <a:gd name="T25" fmla="*/ 23 h 44"/>
                  <a:gd name="T26" fmla="*/ 10 w 44"/>
                  <a:gd name="T27" fmla="*/ 30 h 44"/>
                  <a:gd name="T28" fmla="*/ 4 w 44"/>
                  <a:gd name="T29" fmla="*/ 35 h 44"/>
                  <a:gd name="T30" fmla="*/ 1 w 44"/>
                  <a:gd name="T31" fmla="*/ 39 h 44"/>
                  <a:gd name="T32" fmla="*/ 0 w 44"/>
                  <a:gd name="T33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44">
                    <a:moveTo>
                      <a:pt x="0" y="43"/>
                    </a:moveTo>
                    <a:lnTo>
                      <a:pt x="2" y="44"/>
                    </a:lnTo>
                    <a:lnTo>
                      <a:pt x="6" y="43"/>
                    </a:lnTo>
                    <a:lnTo>
                      <a:pt x="13" y="39"/>
                    </a:lnTo>
                    <a:lnTo>
                      <a:pt x="21" y="35"/>
                    </a:lnTo>
                    <a:lnTo>
                      <a:pt x="28" y="28"/>
                    </a:lnTo>
                    <a:lnTo>
                      <a:pt x="36" y="20"/>
                    </a:lnTo>
                    <a:lnTo>
                      <a:pt x="41" y="10"/>
                    </a:lnTo>
                    <a:lnTo>
                      <a:pt x="44" y="0"/>
                    </a:lnTo>
                    <a:lnTo>
                      <a:pt x="40" y="6"/>
                    </a:lnTo>
                    <a:lnTo>
                      <a:pt x="33" y="12"/>
                    </a:lnTo>
                    <a:lnTo>
                      <a:pt x="26" y="17"/>
                    </a:lnTo>
                    <a:lnTo>
                      <a:pt x="18" y="23"/>
                    </a:lnTo>
                    <a:lnTo>
                      <a:pt x="10" y="30"/>
                    </a:lnTo>
                    <a:lnTo>
                      <a:pt x="4" y="35"/>
                    </a:lnTo>
                    <a:lnTo>
                      <a:pt x="1" y="39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14" name="Freeform 162"/>
              <p:cNvSpPr>
                <a:spLocks/>
              </p:cNvSpPr>
              <p:nvPr/>
            </p:nvSpPr>
            <p:spPr bwMode="auto">
              <a:xfrm>
                <a:off x="110" y="595"/>
                <a:ext cx="26" cy="28"/>
              </a:xfrm>
              <a:custGeom>
                <a:avLst/>
                <a:gdLst>
                  <a:gd name="T0" fmla="*/ 0 w 52"/>
                  <a:gd name="T1" fmla="*/ 54 h 55"/>
                  <a:gd name="T2" fmla="*/ 3 w 52"/>
                  <a:gd name="T3" fmla="*/ 55 h 55"/>
                  <a:gd name="T4" fmla="*/ 9 w 52"/>
                  <a:gd name="T5" fmla="*/ 54 h 55"/>
                  <a:gd name="T6" fmla="*/ 16 w 52"/>
                  <a:gd name="T7" fmla="*/ 48 h 55"/>
                  <a:gd name="T8" fmla="*/ 25 w 52"/>
                  <a:gd name="T9" fmla="*/ 41 h 55"/>
                  <a:gd name="T10" fmla="*/ 33 w 52"/>
                  <a:gd name="T11" fmla="*/ 32 h 55"/>
                  <a:gd name="T12" fmla="*/ 41 w 52"/>
                  <a:gd name="T13" fmla="*/ 22 h 55"/>
                  <a:gd name="T14" fmla="*/ 48 w 52"/>
                  <a:gd name="T15" fmla="*/ 11 h 55"/>
                  <a:gd name="T16" fmla="*/ 52 w 52"/>
                  <a:gd name="T17" fmla="*/ 0 h 55"/>
                  <a:gd name="T18" fmla="*/ 48 w 52"/>
                  <a:gd name="T19" fmla="*/ 5 h 55"/>
                  <a:gd name="T20" fmla="*/ 40 w 52"/>
                  <a:gd name="T21" fmla="*/ 10 h 55"/>
                  <a:gd name="T22" fmla="*/ 32 w 52"/>
                  <a:gd name="T23" fmla="*/ 18 h 55"/>
                  <a:gd name="T24" fmla="*/ 23 w 52"/>
                  <a:gd name="T25" fmla="*/ 26 h 55"/>
                  <a:gd name="T26" fmla="*/ 14 w 52"/>
                  <a:gd name="T27" fmla="*/ 35 h 55"/>
                  <a:gd name="T28" fmla="*/ 6 w 52"/>
                  <a:gd name="T29" fmla="*/ 43 h 55"/>
                  <a:gd name="T30" fmla="*/ 1 w 52"/>
                  <a:gd name="T31" fmla="*/ 50 h 55"/>
                  <a:gd name="T32" fmla="*/ 0 w 52"/>
                  <a:gd name="T33" fmla="*/ 5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2" h="55">
                    <a:moveTo>
                      <a:pt x="0" y="54"/>
                    </a:moveTo>
                    <a:lnTo>
                      <a:pt x="3" y="55"/>
                    </a:lnTo>
                    <a:lnTo>
                      <a:pt x="9" y="54"/>
                    </a:lnTo>
                    <a:lnTo>
                      <a:pt x="16" y="48"/>
                    </a:lnTo>
                    <a:lnTo>
                      <a:pt x="25" y="41"/>
                    </a:lnTo>
                    <a:lnTo>
                      <a:pt x="33" y="32"/>
                    </a:lnTo>
                    <a:lnTo>
                      <a:pt x="41" y="22"/>
                    </a:lnTo>
                    <a:lnTo>
                      <a:pt x="48" y="11"/>
                    </a:lnTo>
                    <a:lnTo>
                      <a:pt x="52" y="0"/>
                    </a:lnTo>
                    <a:lnTo>
                      <a:pt x="48" y="5"/>
                    </a:lnTo>
                    <a:lnTo>
                      <a:pt x="40" y="10"/>
                    </a:lnTo>
                    <a:lnTo>
                      <a:pt x="32" y="18"/>
                    </a:lnTo>
                    <a:lnTo>
                      <a:pt x="23" y="26"/>
                    </a:lnTo>
                    <a:lnTo>
                      <a:pt x="14" y="35"/>
                    </a:lnTo>
                    <a:lnTo>
                      <a:pt x="6" y="43"/>
                    </a:lnTo>
                    <a:lnTo>
                      <a:pt x="1" y="50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15" name="Freeform 163"/>
              <p:cNvSpPr>
                <a:spLocks/>
              </p:cNvSpPr>
              <p:nvPr/>
            </p:nvSpPr>
            <p:spPr bwMode="auto">
              <a:xfrm>
                <a:off x="105" y="582"/>
                <a:ext cx="29" cy="24"/>
              </a:xfrm>
              <a:custGeom>
                <a:avLst/>
                <a:gdLst>
                  <a:gd name="T0" fmla="*/ 0 w 57"/>
                  <a:gd name="T1" fmla="*/ 47 h 49"/>
                  <a:gd name="T2" fmla="*/ 3 w 57"/>
                  <a:gd name="T3" fmla="*/ 49 h 49"/>
                  <a:gd name="T4" fmla="*/ 11 w 57"/>
                  <a:gd name="T5" fmla="*/ 48 h 49"/>
                  <a:gd name="T6" fmla="*/ 19 w 57"/>
                  <a:gd name="T7" fmla="*/ 43 h 49"/>
                  <a:gd name="T8" fmla="*/ 30 w 57"/>
                  <a:gd name="T9" fmla="*/ 37 h 49"/>
                  <a:gd name="T10" fmla="*/ 39 w 57"/>
                  <a:gd name="T11" fmla="*/ 29 h 49"/>
                  <a:gd name="T12" fmla="*/ 48 w 57"/>
                  <a:gd name="T13" fmla="*/ 20 h 49"/>
                  <a:gd name="T14" fmla="*/ 54 w 57"/>
                  <a:gd name="T15" fmla="*/ 10 h 49"/>
                  <a:gd name="T16" fmla="*/ 57 w 57"/>
                  <a:gd name="T17" fmla="*/ 0 h 49"/>
                  <a:gd name="T18" fmla="*/ 53 w 57"/>
                  <a:gd name="T19" fmla="*/ 3 h 49"/>
                  <a:gd name="T20" fmla="*/ 46 w 57"/>
                  <a:gd name="T21" fmla="*/ 9 h 49"/>
                  <a:gd name="T22" fmla="*/ 35 w 57"/>
                  <a:gd name="T23" fmla="*/ 14 h 49"/>
                  <a:gd name="T24" fmla="*/ 25 w 57"/>
                  <a:gd name="T25" fmla="*/ 22 h 49"/>
                  <a:gd name="T26" fmla="*/ 16 w 57"/>
                  <a:gd name="T27" fmla="*/ 29 h 49"/>
                  <a:gd name="T28" fmla="*/ 7 w 57"/>
                  <a:gd name="T29" fmla="*/ 37 h 49"/>
                  <a:gd name="T30" fmla="*/ 1 w 57"/>
                  <a:gd name="T31" fmla="*/ 43 h 49"/>
                  <a:gd name="T32" fmla="*/ 0 w 57"/>
                  <a:gd name="T33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7" h="49">
                    <a:moveTo>
                      <a:pt x="0" y="47"/>
                    </a:moveTo>
                    <a:lnTo>
                      <a:pt x="3" y="49"/>
                    </a:lnTo>
                    <a:lnTo>
                      <a:pt x="11" y="48"/>
                    </a:lnTo>
                    <a:lnTo>
                      <a:pt x="19" y="43"/>
                    </a:lnTo>
                    <a:lnTo>
                      <a:pt x="30" y="37"/>
                    </a:lnTo>
                    <a:lnTo>
                      <a:pt x="39" y="29"/>
                    </a:lnTo>
                    <a:lnTo>
                      <a:pt x="48" y="20"/>
                    </a:lnTo>
                    <a:lnTo>
                      <a:pt x="54" y="10"/>
                    </a:lnTo>
                    <a:lnTo>
                      <a:pt x="57" y="0"/>
                    </a:lnTo>
                    <a:lnTo>
                      <a:pt x="53" y="3"/>
                    </a:lnTo>
                    <a:lnTo>
                      <a:pt x="46" y="9"/>
                    </a:lnTo>
                    <a:lnTo>
                      <a:pt x="35" y="14"/>
                    </a:lnTo>
                    <a:lnTo>
                      <a:pt x="25" y="22"/>
                    </a:lnTo>
                    <a:lnTo>
                      <a:pt x="16" y="29"/>
                    </a:lnTo>
                    <a:lnTo>
                      <a:pt x="7" y="37"/>
                    </a:lnTo>
                    <a:lnTo>
                      <a:pt x="1" y="43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16" name="Freeform 164"/>
              <p:cNvSpPr>
                <a:spLocks/>
              </p:cNvSpPr>
              <p:nvPr/>
            </p:nvSpPr>
            <p:spPr bwMode="auto">
              <a:xfrm>
                <a:off x="104" y="557"/>
                <a:ext cx="27" cy="21"/>
              </a:xfrm>
              <a:custGeom>
                <a:avLst/>
                <a:gdLst>
                  <a:gd name="T0" fmla="*/ 0 w 53"/>
                  <a:gd name="T1" fmla="*/ 40 h 41"/>
                  <a:gd name="T2" fmla="*/ 3 w 53"/>
                  <a:gd name="T3" fmla="*/ 41 h 41"/>
                  <a:gd name="T4" fmla="*/ 10 w 53"/>
                  <a:gd name="T5" fmla="*/ 40 h 41"/>
                  <a:gd name="T6" fmla="*/ 18 w 53"/>
                  <a:gd name="T7" fmla="*/ 35 h 41"/>
                  <a:gd name="T8" fmla="*/ 27 w 53"/>
                  <a:gd name="T9" fmla="*/ 30 h 41"/>
                  <a:gd name="T10" fmla="*/ 36 w 53"/>
                  <a:gd name="T11" fmla="*/ 23 h 41"/>
                  <a:gd name="T12" fmla="*/ 44 w 53"/>
                  <a:gd name="T13" fmla="*/ 16 h 41"/>
                  <a:gd name="T14" fmla="*/ 51 w 53"/>
                  <a:gd name="T15" fmla="*/ 8 h 41"/>
                  <a:gd name="T16" fmla="*/ 53 w 53"/>
                  <a:gd name="T17" fmla="*/ 0 h 41"/>
                  <a:gd name="T18" fmla="*/ 49 w 53"/>
                  <a:gd name="T19" fmla="*/ 3 h 41"/>
                  <a:gd name="T20" fmla="*/ 41 w 53"/>
                  <a:gd name="T21" fmla="*/ 8 h 41"/>
                  <a:gd name="T22" fmla="*/ 32 w 53"/>
                  <a:gd name="T23" fmla="*/ 12 h 41"/>
                  <a:gd name="T24" fmla="*/ 22 w 53"/>
                  <a:gd name="T25" fmla="*/ 18 h 41"/>
                  <a:gd name="T26" fmla="*/ 13 w 53"/>
                  <a:gd name="T27" fmla="*/ 24 h 41"/>
                  <a:gd name="T28" fmla="*/ 5 w 53"/>
                  <a:gd name="T29" fmla="*/ 30 h 41"/>
                  <a:gd name="T30" fmla="*/ 2 w 53"/>
                  <a:gd name="T31" fmla="*/ 35 h 41"/>
                  <a:gd name="T32" fmla="*/ 0 w 53"/>
                  <a:gd name="T33" fmla="*/ 4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41">
                    <a:moveTo>
                      <a:pt x="0" y="40"/>
                    </a:moveTo>
                    <a:lnTo>
                      <a:pt x="3" y="41"/>
                    </a:lnTo>
                    <a:lnTo>
                      <a:pt x="10" y="40"/>
                    </a:lnTo>
                    <a:lnTo>
                      <a:pt x="18" y="35"/>
                    </a:lnTo>
                    <a:lnTo>
                      <a:pt x="27" y="30"/>
                    </a:lnTo>
                    <a:lnTo>
                      <a:pt x="36" y="23"/>
                    </a:lnTo>
                    <a:lnTo>
                      <a:pt x="44" y="16"/>
                    </a:lnTo>
                    <a:lnTo>
                      <a:pt x="51" y="8"/>
                    </a:lnTo>
                    <a:lnTo>
                      <a:pt x="53" y="0"/>
                    </a:lnTo>
                    <a:lnTo>
                      <a:pt x="49" y="3"/>
                    </a:lnTo>
                    <a:lnTo>
                      <a:pt x="41" y="8"/>
                    </a:lnTo>
                    <a:lnTo>
                      <a:pt x="32" y="12"/>
                    </a:lnTo>
                    <a:lnTo>
                      <a:pt x="22" y="18"/>
                    </a:lnTo>
                    <a:lnTo>
                      <a:pt x="13" y="24"/>
                    </a:lnTo>
                    <a:lnTo>
                      <a:pt x="5" y="30"/>
                    </a:lnTo>
                    <a:lnTo>
                      <a:pt x="2" y="35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17" name="Freeform 165"/>
              <p:cNvSpPr>
                <a:spLocks/>
              </p:cNvSpPr>
              <p:nvPr/>
            </p:nvSpPr>
            <p:spPr bwMode="auto">
              <a:xfrm>
                <a:off x="103" y="546"/>
                <a:ext cx="24" cy="15"/>
              </a:xfrm>
              <a:custGeom>
                <a:avLst/>
                <a:gdLst>
                  <a:gd name="T0" fmla="*/ 0 w 49"/>
                  <a:gd name="T1" fmla="*/ 26 h 30"/>
                  <a:gd name="T2" fmla="*/ 2 w 49"/>
                  <a:gd name="T3" fmla="*/ 29 h 30"/>
                  <a:gd name="T4" fmla="*/ 8 w 49"/>
                  <a:gd name="T5" fmla="*/ 30 h 30"/>
                  <a:gd name="T6" fmla="*/ 15 w 49"/>
                  <a:gd name="T7" fmla="*/ 29 h 30"/>
                  <a:gd name="T8" fmla="*/ 23 w 49"/>
                  <a:gd name="T9" fmla="*/ 26 h 30"/>
                  <a:gd name="T10" fmla="*/ 31 w 49"/>
                  <a:gd name="T11" fmla="*/ 22 h 30"/>
                  <a:gd name="T12" fmla="*/ 39 w 49"/>
                  <a:gd name="T13" fmla="*/ 16 h 30"/>
                  <a:gd name="T14" fmla="*/ 45 w 49"/>
                  <a:gd name="T15" fmla="*/ 9 h 30"/>
                  <a:gd name="T16" fmla="*/ 49 w 49"/>
                  <a:gd name="T17" fmla="*/ 0 h 30"/>
                  <a:gd name="T18" fmla="*/ 44 w 49"/>
                  <a:gd name="T19" fmla="*/ 2 h 30"/>
                  <a:gd name="T20" fmla="*/ 37 w 49"/>
                  <a:gd name="T21" fmla="*/ 6 h 30"/>
                  <a:gd name="T22" fmla="*/ 28 w 49"/>
                  <a:gd name="T23" fmla="*/ 9 h 30"/>
                  <a:gd name="T24" fmla="*/ 20 w 49"/>
                  <a:gd name="T25" fmla="*/ 13 h 30"/>
                  <a:gd name="T26" fmla="*/ 12 w 49"/>
                  <a:gd name="T27" fmla="*/ 16 h 30"/>
                  <a:gd name="T28" fmla="*/ 5 w 49"/>
                  <a:gd name="T29" fmla="*/ 20 h 30"/>
                  <a:gd name="T30" fmla="*/ 1 w 49"/>
                  <a:gd name="T31" fmla="*/ 23 h 30"/>
                  <a:gd name="T32" fmla="*/ 0 w 49"/>
                  <a:gd name="T33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9" h="30">
                    <a:moveTo>
                      <a:pt x="0" y="26"/>
                    </a:moveTo>
                    <a:lnTo>
                      <a:pt x="2" y="29"/>
                    </a:lnTo>
                    <a:lnTo>
                      <a:pt x="8" y="30"/>
                    </a:lnTo>
                    <a:lnTo>
                      <a:pt x="15" y="29"/>
                    </a:lnTo>
                    <a:lnTo>
                      <a:pt x="23" y="26"/>
                    </a:lnTo>
                    <a:lnTo>
                      <a:pt x="31" y="22"/>
                    </a:lnTo>
                    <a:lnTo>
                      <a:pt x="39" y="16"/>
                    </a:lnTo>
                    <a:lnTo>
                      <a:pt x="45" y="9"/>
                    </a:lnTo>
                    <a:lnTo>
                      <a:pt x="49" y="0"/>
                    </a:lnTo>
                    <a:lnTo>
                      <a:pt x="44" y="2"/>
                    </a:lnTo>
                    <a:lnTo>
                      <a:pt x="37" y="6"/>
                    </a:lnTo>
                    <a:lnTo>
                      <a:pt x="28" y="9"/>
                    </a:lnTo>
                    <a:lnTo>
                      <a:pt x="20" y="13"/>
                    </a:lnTo>
                    <a:lnTo>
                      <a:pt x="12" y="16"/>
                    </a:lnTo>
                    <a:lnTo>
                      <a:pt x="5" y="20"/>
                    </a:lnTo>
                    <a:lnTo>
                      <a:pt x="1" y="23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18" name="Freeform 166"/>
              <p:cNvSpPr>
                <a:spLocks/>
              </p:cNvSpPr>
              <p:nvPr/>
            </p:nvSpPr>
            <p:spPr bwMode="auto">
              <a:xfrm>
                <a:off x="100" y="523"/>
                <a:ext cx="18" cy="12"/>
              </a:xfrm>
              <a:custGeom>
                <a:avLst/>
                <a:gdLst>
                  <a:gd name="T0" fmla="*/ 0 w 37"/>
                  <a:gd name="T1" fmla="*/ 21 h 23"/>
                  <a:gd name="T2" fmla="*/ 3 w 37"/>
                  <a:gd name="T3" fmla="*/ 23 h 23"/>
                  <a:gd name="T4" fmla="*/ 7 w 37"/>
                  <a:gd name="T5" fmla="*/ 23 h 23"/>
                  <a:gd name="T6" fmla="*/ 13 w 37"/>
                  <a:gd name="T7" fmla="*/ 21 h 23"/>
                  <a:gd name="T8" fmla="*/ 20 w 37"/>
                  <a:gd name="T9" fmla="*/ 18 h 23"/>
                  <a:gd name="T10" fmla="*/ 27 w 37"/>
                  <a:gd name="T11" fmla="*/ 14 h 23"/>
                  <a:gd name="T12" fmla="*/ 31 w 37"/>
                  <a:gd name="T13" fmla="*/ 9 h 23"/>
                  <a:gd name="T14" fmla="*/ 36 w 37"/>
                  <a:gd name="T15" fmla="*/ 4 h 23"/>
                  <a:gd name="T16" fmla="*/ 37 w 37"/>
                  <a:gd name="T17" fmla="*/ 0 h 23"/>
                  <a:gd name="T18" fmla="*/ 34 w 37"/>
                  <a:gd name="T19" fmla="*/ 2 h 23"/>
                  <a:gd name="T20" fmla="*/ 28 w 37"/>
                  <a:gd name="T21" fmla="*/ 4 h 23"/>
                  <a:gd name="T22" fmla="*/ 22 w 37"/>
                  <a:gd name="T23" fmla="*/ 7 h 23"/>
                  <a:gd name="T24" fmla="*/ 16 w 37"/>
                  <a:gd name="T25" fmla="*/ 9 h 23"/>
                  <a:gd name="T26" fmla="*/ 11 w 37"/>
                  <a:gd name="T27" fmla="*/ 11 h 23"/>
                  <a:gd name="T28" fmla="*/ 5 w 37"/>
                  <a:gd name="T29" fmla="*/ 15 h 23"/>
                  <a:gd name="T30" fmla="*/ 1 w 37"/>
                  <a:gd name="T31" fmla="*/ 17 h 23"/>
                  <a:gd name="T32" fmla="*/ 0 w 37"/>
                  <a:gd name="T33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23">
                    <a:moveTo>
                      <a:pt x="0" y="21"/>
                    </a:moveTo>
                    <a:lnTo>
                      <a:pt x="3" y="23"/>
                    </a:lnTo>
                    <a:lnTo>
                      <a:pt x="7" y="23"/>
                    </a:lnTo>
                    <a:lnTo>
                      <a:pt x="13" y="21"/>
                    </a:lnTo>
                    <a:lnTo>
                      <a:pt x="20" y="18"/>
                    </a:lnTo>
                    <a:lnTo>
                      <a:pt x="27" y="14"/>
                    </a:lnTo>
                    <a:lnTo>
                      <a:pt x="31" y="9"/>
                    </a:lnTo>
                    <a:lnTo>
                      <a:pt x="36" y="4"/>
                    </a:lnTo>
                    <a:lnTo>
                      <a:pt x="37" y="0"/>
                    </a:lnTo>
                    <a:lnTo>
                      <a:pt x="34" y="2"/>
                    </a:lnTo>
                    <a:lnTo>
                      <a:pt x="28" y="4"/>
                    </a:lnTo>
                    <a:lnTo>
                      <a:pt x="22" y="7"/>
                    </a:lnTo>
                    <a:lnTo>
                      <a:pt x="16" y="9"/>
                    </a:lnTo>
                    <a:lnTo>
                      <a:pt x="11" y="11"/>
                    </a:lnTo>
                    <a:lnTo>
                      <a:pt x="5" y="15"/>
                    </a:lnTo>
                    <a:lnTo>
                      <a:pt x="1" y="17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19" name="Freeform 167"/>
              <p:cNvSpPr>
                <a:spLocks/>
              </p:cNvSpPr>
              <p:nvPr/>
            </p:nvSpPr>
            <p:spPr bwMode="auto">
              <a:xfrm>
                <a:off x="101" y="513"/>
                <a:ext cx="12" cy="9"/>
              </a:xfrm>
              <a:custGeom>
                <a:avLst/>
                <a:gdLst>
                  <a:gd name="T0" fmla="*/ 1 w 24"/>
                  <a:gd name="T1" fmla="*/ 16 h 17"/>
                  <a:gd name="T2" fmla="*/ 8 w 24"/>
                  <a:gd name="T3" fmla="*/ 17 h 17"/>
                  <a:gd name="T4" fmla="*/ 17 w 24"/>
                  <a:gd name="T5" fmla="*/ 15 h 17"/>
                  <a:gd name="T6" fmla="*/ 24 w 24"/>
                  <a:gd name="T7" fmla="*/ 8 h 17"/>
                  <a:gd name="T8" fmla="*/ 23 w 24"/>
                  <a:gd name="T9" fmla="*/ 0 h 17"/>
                  <a:gd name="T10" fmla="*/ 18 w 24"/>
                  <a:gd name="T11" fmla="*/ 7 h 17"/>
                  <a:gd name="T12" fmla="*/ 9 w 24"/>
                  <a:gd name="T13" fmla="*/ 9 h 17"/>
                  <a:gd name="T14" fmla="*/ 0 w 24"/>
                  <a:gd name="T15" fmla="*/ 12 h 17"/>
                  <a:gd name="T16" fmla="*/ 1 w 24"/>
                  <a:gd name="T17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7">
                    <a:moveTo>
                      <a:pt x="1" y="16"/>
                    </a:moveTo>
                    <a:lnTo>
                      <a:pt x="8" y="17"/>
                    </a:lnTo>
                    <a:lnTo>
                      <a:pt x="17" y="15"/>
                    </a:lnTo>
                    <a:lnTo>
                      <a:pt x="24" y="8"/>
                    </a:lnTo>
                    <a:lnTo>
                      <a:pt x="23" y="0"/>
                    </a:lnTo>
                    <a:lnTo>
                      <a:pt x="18" y="7"/>
                    </a:lnTo>
                    <a:lnTo>
                      <a:pt x="9" y="9"/>
                    </a:lnTo>
                    <a:lnTo>
                      <a:pt x="0" y="12"/>
                    </a:lnTo>
                    <a:lnTo>
                      <a:pt x="1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20" name="Freeform 168"/>
              <p:cNvSpPr>
                <a:spLocks/>
              </p:cNvSpPr>
              <p:nvPr/>
            </p:nvSpPr>
            <p:spPr bwMode="auto">
              <a:xfrm>
                <a:off x="111" y="608"/>
                <a:ext cx="24" cy="25"/>
              </a:xfrm>
              <a:custGeom>
                <a:avLst/>
                <a:gdLst>
                  <a:gd name="T0" fmla="*/ 0 w 49"/>
                  <a:gd name="T1" fmla="*/ 48 h 50"/>
                  <a:gd name="T2" fmla="*/ 4 w 49"/>
                  <a:gd name="T3" fmla="*/ 50 h 50"/>
                  <a:gd name="T4" fmla="*/ 9 w 49"/>
                  <a:gd name="T5" fmla="*/ 48 h 50"/>
                  <a:gd name="T6" fmla="*/ 16 w 49"/>
                  <a:gd name="T7" fmla="*/ 44 h 50"/>
                  <a:gd name="T8" fmla="*/ 24 w 49"/>
                  <a:gd name="T9" fmla="*/ 38 h 50"/>
                  <a:gd name="T10" fmla="*/ 33 w 49"/>
                  <a:gd name="T11" fmla="*/ 30 h 50"/>
                  <a:gd name="T12" fmla="*/ 39 w 49"/>
                  <a:gd name="T13" fmla="*/ 21 h 50"/>
                  <a:gd name="T14" fmla="*/ 45 w 49"/>
                  <a:gd name="T15" fmla="*/ 11 h 50"/>
                  <a:gd name="T16" fmla="*/ 49 w 49"/>
                  <a:gd name="T17" fmla="*/ 0 h 50"/>
                  <a:gd name="T18" fmla="*/ 45 w 49"/>
                  <a:gd name="T19" fmla="*/ 4 h 50"/>
                  <a:gd name="T20" fmla="*/ 38 w 49"/>
                  <a:gd name="T21" fmla="*/ 10 h 50"/>
                  <a:gd name="T22" fmla="*/ 30 w 49"/>
                  <a:gd name="T23" fmla="*/ 16 h 50"/>
                  <a:gd name="T24" fmla="*/ 21 w 49"/>
                  <a:gd name="T25" fmla="*/ 23 h 50"/>
                  <a:gd name="T26" fmla="*/ 13 w 49"/>
                  <a:gd name="T27" fmla="*/ 30 h 50"/>
                  <a:gd name="T28" fmla="*/ 6 w 49"/>
                  <a:gd name="T29" fmla="*/ 37 h 50"/>
                  <a:gd name="T30" fmla="*/ 1 w 49"/>
                  <a:gd name="T31" fmla="*/ 43 h 50"/>
                  <a:gd name="T32" fmla="*/ 0 w 49"/>
                  <a:gd name="T33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9" h="50">
                    <a:moveTo>
                      <a:pt x="0" y="48"/>
                    </a:moveTo>
                    <a:lnTo>
                      <a:pt x="4" y="50"/>
                    </a:lnTo>
                    <a:lnTo>
                      <a:pt x="9" y="48"/>
                    </a:lnTo>
                    <a:lnTo>
                      <a:pt x="16" y="44"/>
                    </a:lnTo>
                    <a:lnTo>
                      <a:pt x="24" y="38"/>
                    </a:lnTo>
                    <a:lnTo>
                      <a:pt x="33" y="30"/>
                    </a:lnTo>
                    <a:lnTo>
                      <a:pt x="39" y="21"/>
                    </a:lnTo>
                    <a:lnTo>
                      <a:pt x="45" y="11"/>
                    </a:lnTo>
                    <a:lnTo>
                      <a:pt x="49" y="0"/>
                    </a:lnTo>
                    <a:lnTo>
                      <a:pt x="45" y="4"/>
                    </a:lnTo>
                    <a:lnTo>
                      <a:pt x="38" y="10"/>
                    </a:lnTo>
                    <a:lnTo>
                      <a:pt x="30" y="16"/>
                    </a:lnTo>
                    <a:lnTo>
                      <a:pt x="21" y="23"/>
                    </a:lnTo>
                    <a:lnTo>
                      <a:pt x="13" y="30"/>
                    </a:lnTo>
                    <a:lnTo>
                      <a:pt x="6" y="37"/>
                    </a:lnTo>
                    <a:lnTo>
                      <a:pt x="1" y="43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21" name="Freeform 169"/>
              <p:cNvSpPr>
                <a:spLocks/>
              </p:cNvSpPr>
              <p:nvPr/>
            </p:nvSpPr>
            <p:spPr bwMode="auto">
              <a:xfrm>
                <a:off x="116" y="635"/>
                <a:ext cx="19" cy="19"/>
              </a:xfrm>
              <a:custGeom>
                <a:avLst/>
                <a:gdLst>
                  <a:gd name="T0" fmla="*/ 0 w 38"/>
                  <a:gd name="T1" fmla="*/ 36 h 38"/>
                  <a:gd name="T2" fmla="*/ 3 w 38"/>
                  <a:gd name="T3" fmla="*/ 38 h 38"/>
                  <a:gd name="T4" fmla="*/ 6 w 38"/>
                  <a:gd name="T5" fmla="*/ 38 h 38"/>
                  <a:gd name="T6" fmla="*/ 12 w 38"/>
                  <a:gd name="T7" fmla="*/ 35 h 38"/>
                  <a:gd name="T8" fmla="*/ 19 w 38"/>
                  <a:gd name="T9" fmla="*/ 32 h 38"/>
                  <a:gd name="T10" fmla="*/ 25 w 38"/>
                  <a:gd name="T11" fmla="*/ 26 h 38"/>
                  <a:gd name="T12" fmla="*/ 30 w 38"/>
                  <a:gd name="T13" fmla="*/ 18 h 38"/>
                  <a:gd name="T14" fmla="*/ 36 w 38"/>
                  <a:gd name="T15" fmla="*/ 10 h 38"/>
                  <a:gd name="T16" fmla="*/ 38 w 38"/>
                  <a:gd name="T17" fmla="*/ 0 h 38"/>
                  <a:gd name="T18" fmla="*/ 34 w 38"/>
                  <a:gd name="T19" fmla="*/ 4 h 38"/>
                  <a:gd name="T20" fmla="*/ 28 w 38"/>
                  <a:gd name="T21" fmla="*/ 10 h 38"/>
                  <a:gd name="T22" fmla="*/ 21 w 38"/>
                  <a:gd name="T23" fmla="*/ 14 h 38"/>
                  <a:gd name="T24" fmla="*/ 14 w 38"/>
                  <a:gd name="T25" fmla="*/ 20 h 38"/>
                  <a:gd name="T26" fmla="*/ 9 w 38"/>
                  <a:gd name="T27" fmla="*/ 25 h 38"/>
                  <a:gd name="T28" fmla="*/ 4 w 38"/>
                  <a:gd name="T29" fmla="*/ 29 h 38"/>
                  <a:gd name="T30" fmla="*/ 0 w 38"/>
                  <a:gd name="T31" fmla="*/ 34 h 38"/>
                  <a:gd name="T32" fmla="*/ 0 w 38"/>
                  <a:gd name="T33" fmla="*/ 3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8">
                    <a:moveTo>
                      <a:pt x="0" y="36"/>
                    </a:moveTo>
                    <a:lnTo>
                      <a:pt x="3" y="38"/>
                    </a:lnTo>
                    <a:lnTo>
                      <a:pt x="6" y="38"/>
                    </a:lnTo>
                    <a:lnTo>
                      <a:pt x="12" y="35"/>
                    </a:lnTo>
                    <a:lnTo>
                      <a:pt x="19" y="32"/>
                    </a:lnTo>
                    <a:lnTo>
                      <a:pt x="25" y="26"/>
                    </a:lnTo>
                    <a:lnTo>
                      <a:pt x="30" y="18"/>
                    </a:lnTo>
                    <a:lnTo>
                      <a:pt x="36" y="10"/>
                    </a:lnTo>
                    <a:lnTo>
                      <a:pt x="38" y="0"/>
                    </a:lnTo>
                    <a:lnTo>
                      <a:pt x="34" y="4"/>
                    </a:lnTo>
                    <a:lnTo>
                      <a:pt x="28" y="10"/>
                    </a:lnTo>
                    <a:lnTo>
                      <a:pt x="21" y="14"/>
                    </a:lnTo>
                    <a:lnTo>
                      <a:pt x="14" y="20"/>
                    </a:lnTo>
                    <a:lnTo>
                      <a:pt x="9" y="25"/>
                    </a:lnTo>
                    <a:lnTo>
                      <a:pt x="4" y="29"/>
                    </a:lnTo>
                    <a:lnTo>
                      <a:pt x="0" y="34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22" name="Freeform 170"/>
              <p:cNvSpPr>
                <a:spLocks/>
              </p:cNvSpPr>
              <p:nvPr/>
            </p:nvSpPr>
            <p:spPr bwMode="auto">
              <a:xfrm>
                <a:off x="107" y="568"/>
                <a:ext cx="27" cy="21"/>
              </a:xfrm>
              <a:custGeom>
                <a:avLst/>
                <a:gdLst>
                  <a:gd name="T0" fmla="*/ 0 w 53"/>
                  <a:gd name="T1" fmla="*/ 40 h 41"/>
                  <a:gd name="T2" fmla="*/ 3 w 53"/>
                  <a:gd name="T3" fmla="*/ 41 h 41"/>
                  <a:gd name="T4" fmla="*/ 9 w 53"/>
                  <a:gd name="T5" fmla="*/ 39 h 41"/>
                  <a:gd name="T6" fmla="*/ 17 w 53"/>
                  <a:gd name="T7" fmla="*/ 35 h 41"/>
                  <a:gd name="T8" fmla="*/ 27 w 53"/>
                  <a:gd name="T9" fmla="*/ 30 h 41"/>
                  <a:gd name="T10" fmla="*/ 36 w 53"/>
                  <a:gd name="T11" fmla="*/ 23 h 41"/>
                  <a:gd name="T12" fmla="*/ 44 w 53"/>
                  <a:gd name="T13" fmla="*/ 15 h 41"/>
                  <a:gd name="T14" fmla="*/ 51 w 53"/>
                  <a:gd name="T15" fmla="*/ 7 h 41"/>
                  <a:gd name="T16" fmla="*/ 53 w 53"/>
                  <a:gd name="T17" fmla="*/ 0 h 41"/>
                  <a:gd name="T18" fmla="*/ 49 w 53"/>
                  <a:gd name="T19" fmla="*/ 3 h 41"/>
                  <a:gd name="T20" fmla="*/ 41 w 53"/>
                  <a:gd name="T21" fmla="*/ 7 h 41"/>
                  <a:gd name="T22" fmla="*/ 31 w 53"/>
                  <a:gd name="T23" fmla="*/ 12 h 41"/>
                  <a:gd name="T24" fmla="*/ 22 w 53"/>
                  <a:gd name="T25" fmla="*/ 18 h 41"/>
                  <a:gd name="T26" fmla="*/ 13 w 53"/>
                  <a:gd name="T27" fmla="*/ 24 h 41"/>
                  <a:gd name="T28" fmla="*/ 5 w 53"/>
                  <a:gd name="T29" fmla="*/ 30 h 41"/>
                  <a:gd name="T30" fmla="*/ 1 w 53"/>
                  <a:gd name="T31" fmla="*/ 35 h 41"/>
                  <a:gd name="T32" fmla="*/ 0 w 53"/>
                  <a:gd name="T33" fmla="*/ 4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41">
                    <a:moveTo>
                      <a:pt x="0" y="40"/>
                    </a:moveTo>
                    <a:lnTo>
                      <a:pt x="3" y="41"/>
                    </a:lnTo>
                    <a:lnTo>
                      <a:pt x="9" y="39"/>
                    </a:lnTo>
                    <a:lnTo>
                      <a:pt x="17" y="35"/>
                    </a:lnTo>
                    <a:lnTo>
                      <a:pt x="27" y="30"/>
                    </a:lnTo>
                    <a:lnTo>
                      <a:pt x="36" y="23"/>
                    </a:lnTo>
                    <a:lnTo>
                      <a:pt x="44" y="15"/>
                    </a:lnTo>
                    <a:lnTo>
                      <a:pt x="51" y="7"/>
                    </a:lnTo>
                    <a:lnTo>
                      <a:pt x="53" y="0"/>
                    </a:lnTo>
                    <a:lnTo>
                      <a:pt x="49" y="3"/>
                    </a:lnTo>
                    <a:lnTo>
                      <a:pt x="41" y="7"/>
                    </a:lnTo>
                    <a:lnTo>
                      <a:pt x="31" y="12"/>
                    </a:lnTo>
                    <a:lnTo>
                      <a:pt x="22" y="18"/>
                    </a:lnTo>
                    <a:lnTo>
                      <a:pt x="13" y="24"/>
                    </a:lnTo>
                    <a:lnTo>
                      <a:pt x="5" y="30"/>
                    </a:lnTo>
                    <a:lnTo>
                      <a:pt x="1" y="35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23" name="Freeform 171"/>
              <p:cNvSpPr>
                <a:spLocks/>
              </p:cNvSpPr>
              <p:nvPr/>
            </p:nvSpPr>
            <p:spPr bwMode="auto">
              <a:xfrm>
                <a:off x="101" y="534"/>
                <a:ext cx="22" cy="16"/>
              </a:xfrm>
              <a:custGeom>
                <a:avLst/>
                <a:gdLst>
                  <a:gd name="T0" fmla="*/ 0 w 43"/>
                  <a:gd name="T1" fmla="*/ 29 h 31"/>
                  <a:gd name="T2" fmla="*/ 3 w 43"/>
                  <a:gd name="T3" fmla="*/ 31 h 31"/>
                  <a:gd name="T4" fmla="*/ 8 w 43"/>
                  <a:gd name="T5" fmla="*/ 30 h 31"/>
                  <a:gd name="T6" fmla="*/ 16 w 43"/>
                  <a:gd name="T7" fmla="*/ 26 h 31"/>
                  <a:gd name="T8" fmla="*/ 24 w 43"/>
                  <a:gd name="T9" fmla="*/ 22 h 31"/>
                  <a:gd name="T10" fmla="*/ 31 w 43"/>
                  <a:gd name="T11" fmla="*/ 16 h 31"/>
                  <a:gd name="T12" fmla="*/ 38 w 43"/>
                  <a:gd name="T13" fmla="*/ 10 h 31"/>
                  <a:gd name="T14" fmla="*/ 42 w 43"/>
                  <a:gd name="T15" fmla="*/ 4 h 31"/>
                  <a:gd name="T16" fmla="*/ 43 w 43"/>
                  <a:gd name="T17" fmla="*/ 0 h 31"/>
                  <a:gd name="T18" fmla="*/ 40 w 43"/>
                  <a:gd name="T19" fmla="*/ 2 h 31"/>
                  <a:gd name="T20" fmla="*/ 34 w 43"/>
                  <a:gd name="T21" fmla="*/ 6 h 31"/>
                  <a:gd name="T22" fmla="*/ 27 w 43"/>
                  <a:gd name="T23" fmla="*/ 9 h 31"/>
                  <a:gd name="T24" fmla="*/ 19 w 43"/>
                  <a:gd name="T25" fmla="*/ 12 h 31"/>
                  <a:gd name="T26" fmla="*/ 12 w 43"/>
                  <a:gd name="T27" fmla="*/ 17 h 31"/>
                  <a:gd name="T28" fmla="*/ 7 w 43"/>
                  <a:gd name="T29" fmla="*/ 22 h 31"/>
                  <a:gd name="T30" fmla="*/ 2 w 43"/>
                  <a:gd name="T31" fmla="*/ 25 h 31"/>
                  <a:gd name="T32" fmla="*/ 0 w 43"/>
                  <a:gd name="T33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1">
                    <a:moveTo>
                      <a:pt x="0" y="29"/>
                    </a:moveTo>
                    <a:lnTo>
                      <a:pt x="3" y="31"/>
                    </a:lnTo>
                    <a:lnTo>
                      <a:pt x="8" y="30"/>
                    </a:lnTo>
                    <a:lnTo>
                      <a:pt x="16" y="26"/>
                    </a:lnTo>
                    <a:lnTo>
                      <a:pt x="24" y="22"/>
                    </a:lnTo>
                    <a:lnTo>
                      <a:pt x="31" y="16"/>
                    </a:lnTo>
                    <a:lnTo>
                      <a:pt x="38" y="10"/>
                    </a:lnTo>
                    <a:lnTo>
                      <a:pt x="42" y="4"/>
                    </a:lnTo>
                    <a:lnTo>
                      <a:pt x="43" y="0"/>
                    </a:lnTo>
                    <a:lnTo>
                      <a:pt x="40" y="2"/>
                    </a:lnTo>
                    <a:lnTo>
                      <a:pt x="34" y="6"/>
                    </a:lnTo>
                    <a:lnTo>
                      <a:pt x="27" y="9"/>
                    </a:lnTo>
                    <a:lnTo>
                      <a:pt x="19" y="12"/>
                    </a:lnTo>
                    <a:lnTo>
                      <a:pt x="12" y="17"/>
                    </a:lnTo>
                    <a:lnTo>
                      <a:pt x="7" y="22"/>
                    </a:lnTo>
                    <a:lnTo>
                      <a:pt x="2" y="25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24" name="Freeform 172"/>
              <p:cNvSpPr>
                <a:spLocks/>
              </p:cNvSpPr>
              <p:nvPr/>
            </p:nvSpPr>
            <p:spPr bwMode="auto">
              <a:xfrm>
                <a:off x="131" y="645"/>
                <a:ext cx="4" cy="23"/>
              </a:xfrm>
              <a:custGeom>
                <a:avLst/>
                <a:gdLst>
                  <a:gd name="T0" fmla="*/ 3 w 6"/>
                  <a:gd name="T1" fmla="*/ 0 h 45"/>
                  <a:gd name="T2" fmla="*/ 4 w 6"/>
                  <a:gd name="T3" fmla="*/ 9 h 45"/>
                  <a:gd name="T4" fmla="*/ 5 w 6"/>
                  <a:gd name="T5" fmla="*/ 25 h 45"/>
                  <a:gd name="T6" fmla="*/ 6 w 6"/>
                  <a:gd name="T7" fmla="*/ 39 h 45"/>
                  <a:gd name="T8" fmla="*/ 3 w 6"/>
                  <a:gd name="T9" fmla="*/ 45 h 45"/>
                  <a:gd name="T10" fmla="*/ 0 w 6"/>
                  <a:gd name="T11" fmla="*/ 39 h 45"/>
                  <a:gd name="T12" fmla="*/ 0 w 6"/>
                  <a:gd name="T13" fmla="*/ 25 h 45"/>
                  <a:gd name="T14" fmla="*/ 2 w 6"/>
                  <a:gd name="T15" fmla="*/ 10 h 45"/>
                  <a:gd name="T16" fmla="*/ 3 w 6"/>
                  <a:gd name="T1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45">
                    <a:moveTo>
                      <a:pt x="3" y="0"/>
                    </a:moveTo>
                    <a:lnTo>
                      <a:pt x="4" y="9"/>
                    </a:lnTo>
                    <a:lnTo>
                      <a:pt x="5" y="25"/>
                    </a:lnTo>
                    <a:lnTo>
                      <a:pt x="6" y="39"/>
                    </a:lnTo>
                    <a:lnTo>
                      <a:pt x="3" y="45"/>
                    </a:lnTo>
                    <a:lnTo>
                      <a:pt x="0" y="39"/>
                    </a:lnTo>
                    <a:lnTo>
                      <a:pt x="0" y="25"/>
                    </a:lnTo>
                    <a:lnTo>
                      <a:pt x="2" y="1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25" name="Freeform 173"/>
              <p:cNvSpPr>
                <a:spLocks/>
              </p:cNvSpPr>
              <p:nvPr/>
            </p:nvSpPr>
            <p:spPr bwMode="auto">
              <a:xfrm>
                <a:off x="135" y="619"/>
                <a:ext cx="25" cy="32"/>
              </a:xfrm>
              <a:custGeom>
                <a:avLst/>
                <a:gdLst>
                  <a:gd name="T0" fmla="*/ 0 w 49"/>
                  <a:gd name="T1" fmla="*/ 0 h 64"/>
                  <a:gd name="T2" fmla="*/ 3 w 49"/>
                  <a:gd name="T3" fmla="*/ 7 h 64"/>
                  <a:gd name="T4" fmla="*/ 9 w 49"/>
                  <a:gd name="T5" fmla="*/ 18 h 64"/>
                  <a:gd name="T6" fmla="*/ 16 w 49"/>
                  <a:gd name="T7" fmla="*/ 29 h 64"/>
                  <a:gd name="T8" fmla="*/ 24 w 49"/>
                  <a:gd name="T9" fmla="*/ 41 h 64"/>
                  <a:gd name="T10" fmla="*/ 32 w 49"/>
                  <a:gd name="T11" fmla="*/ 51 h 64"/>
                  <a:gd name="T12" fmla="*/ 39 w 49"/>
                  <a:gd name="T13" fmla="*/ 59 h 64"/>
                  <a:gd name="T14" fmla="*/ 46 w 49"/>
                  <a:gd name="T15" fmla="*/ 64 h 64"/>
                  <a:gd name="T16" fmla="*/ 49 w 49"/>
                  <a:gd name="T17" fmla="*/ 62 h 64"/>
                  <a:gd name="T18" fmla="*/ 49 w 49"/>
                  <a:gd name="T19" fmla="*/ 58 h 64"/>
                  <a:gd name="T20" fmla="*/ 46 w 49"/>
                  <a:gd name="T21" fmla="*/ 50 h 64"/>
                  <a:gd name="T22" fmla="*/ 39 w 49"/>
                  <a:gd name="T23" fmla="*/ 42 h 64"/>
                  <a:gd name="T24" fmla="*/ 30 w 49"/>
                  <a:gd name="T25" fmla="*/ 33 h 64"/>
                  <a:gd name="T26" fmla="*/ 20 w 49"/>
                  <a:gd name="T27" fmla="*/ 23 h 64"/>
                  <a:gd name="T28" fmla="*/ 11 w 49"/>
                  <a:gd name="T29" fmla="*/ 14 h 64"/>
                  <a:gd name="T30" fmla="*/ 4 w 49"/>
                  <a:gd name="T31" fmla="*/ 6 h 64"/>
                  <a:gd name="T32" fmla="*/ 0 w 49"/>
                  <a:gd name="T3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9" h="64">
                    <a:moveTo>
                      <a:pt x="0" y="0"/>
                    </a:moveTo>
                    <a:lnTo>
                      <a:pt x="3" y="7"/>
                    </a:lnTo>
                    <a:lnTo>
                      <a:pt x="9" y="18"/>
                    </a:lnTo>
                    <a:lnTo>
                      <a:pt x="16" y="29"/>
                    </a:lnTo>
                    <a:lnTo>
                      <a:pt x="24" y="41"/>
                    </a:lnTo>
                    <a:lnTo>
                      <a:pt x="32" y="51"/>
                    </a:lnTo>
                    <a:lnTo>
                      <a:pt x="39" y="59"/>
                    </a:lnTo>
                    <a:lnTo>
                      <a:pt x="46" y="64"/>
                    </a:lnTo>
                    <a:lnTo>
                      <a:pt x="49" y="62"/>
                    </a:lnTo>
                    <a:lnTo>
                      <a:pt x="49" y="58"/>
                    </a:lnTo>
                    <a:lnTo>
                      <a:pt x="46" y="50"/>
                    </a:lnTo>
                    <a:lnTo>
                      <a:pt x="39" y="42"/>
                    </a:lnTo>
                    <a:lnTo>
                      <a:pt x="30" y="33"/>
                    </a:lnTo>
                    <a:lnTo>
                      <a:pt x="20" y="23"/>
                    </a:lnTo>
                    <a:lnTo>
                      <a:pt x="11" y="14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26" name="Freeform 174"/>
              <p:cNvSpPr>
                <a:spLocks/>
              </p:cNvSpPr>
              <p:nvPr/>
            </p:nvSpPr>
            <p:spPr bwMode="auto">
              <a:xfrm>
                <a:off x="135" y="608"/>
                <a:ext cx="26" cy="29"/>
              </a:xfrm>
              <a:custGeom>
                <a:avLst/>
                <a:gdLst>
                  <a:gd name="T0" fmla="*/ 0 w 53"/>
                  <a:gd name="T1" fmla="*/ 0 h 58"/>
                  <a:gd name="T2" fmla="*/ 5 w 53"/>
                  <a:gd name="T3" fmla="*/ 7 h 58"/>
                  <a:gd name="T4" fmla="*/ 12 w 53"/>
                  <a:gd name="T5" fmla="*/ 18 h 58"/>
                  <a:gd name="T6" fmla="*/ 20 w 53"/>
                  <a:gd name="T7" fmla="*/ 28 h 58"/>
                  <a:gd name="T8" fmla="*/ 29 w 53"/>
                  <a:gd name="T9" fmla="*/ 38 h 58"/>
                  <a:gd name="T10" fmla="*/ 37 w 53"/>
                  <a:gd name="T11" fmla="*/ 48 h 58"/>
                  <a:gd name="T12" fmla="*/ 45 w 53"/>
                  <a:gd name="T13" fmla="*/ 55 h 58"/>
                  <a:gd name="T14" fmla="*/ 51 w 53"/>
                  <a:gd name="T15" fmla="*/ 58 h 58"/>
                  <a:gd name="T16" fmla="*/ 53 w 53"/>
                  <a:gd name="T17" fmla="*/ 57 h 58"/>
                  <a:gd name="T18" fmla="*/ 52 w 53"/>
                  <a:gd name="T19" fmla="*/ 51 h 58"/>
                  <a:gd name="T20" fmla="*/ 47 w 53"/>
                  <a:gd name="T21" fmla="*/ 44 h 58"/>
                  <a:gd name="T22" fmla="*/ 38 w 53"/>
                  <a:gd name="T23" fmla="*/ 36 h 58"/>
                  <a:gd name="T24" fmla="*/ 29 w 53"/>
                  <a:gd name="T25" fmla="*/ 27 h 58"/>
                  <a:gd name="T26" fmla="*/ 20 w 53"/>
                  <a:gd name="T27" fmla="*/ 19 h 58"/>
                  <a:gd name="T28" fmla="*/ 11 w 53"/>
                  <a:gd name="T29" fmla="*/ 11 h 58"/>
                  <a:gd name="T30" fmla="*/ 4 w 53"/>
                  <a:gd name="T31" fmla="*/ 5 h 58"/>
                  <a:gd name="T32" fmla="*/ 0 w 53"/>
                  <a:gd name="T3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58">
                    <a:moveTo>
                      <a:pt x="0" y="0"/>
                    </a:moveTo>
                    <a:lnTo>
                      <a:pt x="5" y="7"/>
                    </a:lnTo>
                    <a:lnTo>
                      <a:pt x="12" y="18"/>
                    </a:lnTo>
                    <a:lnTo>
                      <a:pt x="20" y="28"/>
                    </a:lnTo>
                    <a:lnTo>
                      <a:pt x="29" y="38"/>
                    </a:lnTo>
                    <a:lnTo>
                      <a:pt x="37" y="48"/>
                    </a:lnTo>
                    <a:lnTo>
                      <a:pt x="45" y="55"/>
                    </a:lnTo>
                    <a:lnTo>
                      <a:pt x="51" y="58"/>
                    </a:lnTo>
                    <a:lnTo>
                      <a:pt x="53" y="57"/>
                    </a:lnTo>
                    <a:lnTo>
                      <a:pt x="52" y="51"/>
                    </a:lnTo>
                    <a:lnTo>
                      <a:pt x="47" y="44"/>
                    </a:lnTo>
                    <a:lnTo>
                      <a:pt x="38" y="36"/>
                    </a:lnTo>
                    <a:lnTo>
                      <a:pt x="29" y="27"/>
                    </a:lnTo>
                    <a:lnTo>
                      <a:pt x="20" y="19"/>
                    </a:lnTo>
                    <a:lnTo>
                      <a:pt x="11" y="11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27" name="Freeform 175"/>
              <p:cNvSpPr>
                <a:spLocks/>
              </p:cNvSpPr>
              <p:nvPr/>
            </p:nvSpPr>
            <p:spPr bwMode="auto">
              <a:xfrm>
                <a:off x="135" y="595"/>
                <a:ext cx="27" cy="26"/>
              </a:xfrm>
              <a:custGeom>
                <a:avLst/>
                <a:gdLst>
                  <a:gd name="T0" fmla="*/ 0 w 56"/>
                  <a:gd name="T1" fmla="*/ 0 h 51"/>
                  <a:gd name="T2" fmla="*/ 6 w 56"/>
                  <a:gd name="T3" fmla="*/ 8 h 51"/>
                  <a:gd name="T4" fmla="*/ 13 w 56"/>
                  <a:gd name="T5" fmla="*/ 17 h 51"/>
                  <a:gd name="T6" fmla="*/ 22 w 56"/>
                  <a:gd name="T7" fmla="*/ 26 h 51"/>
                  <a:gd name="T8" fmla="*/ 32 w 56"/>
                  <a:gd name="T9" fmla="*/ 36 h 51"/>
                  <a:gd name="T10" fmla="*/ 40 w 56"/>
                  <a:gd name="T11" fmla="*/ 44 h 51"/>
                  <a:gd name="T12" fmla="*/ 48 w 56"/>
                  <a:gd name="T13" fmla="*/ 48 h 51"/>
                  <a:gd name="T14" fmla="*/ 53 w 56"/>
                  <a:gd name="T15" fmla="*/ 51 h 51"/>
                  <a:gd name="T16" fmla="*/ 56 w 56"/>
                  <a:gd name="T17" fmla="*/ 50 h 51"/>
                  <a:gd name="T18" fmla="*/ 55 w 56"/>
                  <a:gd name="T19" fmla="*/ 45 h 51"/>
                  <a:gd name="T20" fmla="*/ 49 w 56"/>
                  <a:gd name="T21" fmla="*/ 39 h 51"/>
                  <a:gd name="T22" fmla="*/ 41 w 56"/>
                  <a:gd name="T23" fmla="*/ 32 h 51"/>
                  <a:gd name="T24" fmla="*/ 32 w 56"/>
                  <a:gd name="T25" fmla="*/ 25 h 51"/>
                  <a:gd name="T26" fmla="*/ 21 w 56"/>
                  <a:gd name="T27" fmla="*/ 18 h 51"/>
                  <a:gd name="T28" fmla="*/ 12 w 56"/>
                  <a:gd name="T29" fmla="*/ 11 h 51"/>
                  <a:gd name="T30" fmla="*/ 5 w 56"/>
                  <a:gd name="T31" fmla="*/ 6 h 51"/>
                  <a:gd name="T32" fmla="*/ 0 w 56"/>
                  <a:gd name="T3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6" h="51">
                    <a:moveTo>
                      <a:pt x="0" y="0"/>
                    </a:moveTo>
                    <a:lnTo>
                      <a:pt x="6" y="8"/>
                    </a:lnTo>
                    <a:lnTo>
                      <a:pt x="13" y="17"/>
                    </a:lnTo>
                    <a:lnTo>
                      <a:pt x="22" y="26"/>
                    </a:lnTo>
                    <a:lnTo>
                      <a:pt x="32" y="36"/>
                    </a:lnTo>
                    <a:lnTo>
                      <a:pt x="40" y="44"/>
                    </a:lnTo>
                    <a:lnTo>
                      <a:pt x="48" y="48"/>
                    </a:lnTo>
                    <a:lnTo>
                      <a:pt x="53" y="51"/>
                    </a:lnTo>
                    <a:lnTo>
                      <a:pt x="56" y="50"/>
                    </a:lnTo>
                    <a:lnTo>
                      <a:pt x="55" y="45"/>
                    </a:lnTo>
                    <a:lnTo>
                      <a:pt x="49" y="39"/>
                    </a:lnTo>
                    <a:lnTo>
                      <a:pt x="41" y="32"/>
                    </a:lnTo>
                    <a:lnTo>
                      <a:pt x="32" y="25"/>
                    </a:lnTo>
                    <a:lnTo>
                      <a:pt x="21" y="18"/>
                    </a:lnTo>
                    <a:lnTo>
                      <a:pt x="12" y="11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28" name="Freeform 176"/>
              <p:cNvSpPr>
                <a:spLocks/>
              </p:cNvSpPr>
              <p:nvPr/>
            </p:nvSpPr>
            <p:spPr bwMode="auto">
              <a:xfrm>
                <a:off x="132" y="583"/>
                <a:ext cx="27" cy="19"/>
              </a:xfrm>
              <a:custGeom>
                <a:avLst/>
                <a:gdLst>
                  <a:gd name="T0" fmla="*/ 0 w 53"/>
                  <a:gd name="T1" fmla="*/ 0 h 39"/>
                  <a:gd name="T2" fmla="*/ 4 w 53"/>
                  <a:gd name="T3" fmla="*/ 5 h 39"/>
                  <a:gd name="T4" fmla="*/ 11 w 53"/>
                  <a:gd name="T5" fmla="*/ 12 h 39"/>
                  <a:gd name="T6" fmla="*/ 21 w 53"/>
                  <a:gd name="T7" fmla="*/ 20 h 39"/>
                  <a:gd name="T8" fmla="*/ 30 w 53"/>
                  <a:gd name="T9" fmla="*/ 27 h 39"/>
                  <a:gd name="T10" fmla="*/ 38 w 53"/>
                  <a:gd name="T11" fmla="*/ 34 h 39"/>
                  <a:gd name="T12" fmla="*/ 46 w 53"/>
                  <a:gd name="T13" fmla="*/ 38 h 39"/>
                  <a:gd name="T14" fmla="*/ 51 w 53"/>
                  <a:gd name="T15" fmla="*/ 39 h 39"/>
                  <a:gd name="T16" fmla="*/ 53 w 53"/>
                  <a:gd name="T17" fmla="*/ 35 h 39"/>
                  <a:gd name="T18" fmla="*/ 51 w 53"/>
                  <a:gd name="T19" fmla="*/ 30 h 39"/>
                  <a:gd name="T20" fmla="*/ 46 w 53"/>
                  <a:gd name="T21" fmla="*/ 25 h 39"/>
                  <a:gd name="T22" fmla="*/ 39 w 53"/>
                  <a:gd name="T23" fmla="*/ 20 h 39"/>
                  <a:gd name="T24" fmla="*/ 30 w 53"/>
                  <a:gd name="T25" fmla="*/ 16 h 39"/>
                  <a:gd name="T26" fmla="*/ 21 w 53"/>
                  <a:gd name="T27" fmla="*/ 11 h 39"/>
                  <a:gd name="T28" fmla="*/ 13 w 53"/>
                  <a:gd name="T29" fmla="*/ 8 h 39"/>
                  <a:gd name="T30" fmla="*/ 4 w 53"/>
                  <a:gd name="T31" fmla="*/ 3 h 39"/>
                  <a:gd name="T32" fmla="*/ 0 w 53"/>
                  <a:gd name="T3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39">
                    <a:moveTo>
                      <a:pt x="0" y="0"/>
                    </a:moveTo>
                    <a:lnTo>
                      <a:pt x="4" y="5"/>
                    </a:lnTo>
                    <a:lnTo>
                      <a:pt x="11" y="12"/>
                    </a:lnTo>
                    <a:lnTo>
                      <a:pt x="21" y="20"/>
                    </a:lnTo>
                    <a:lnTo>
                      <a:pt x="30" y="27"/>
                    </a:lnTo>
                    <a:lnTo>
                      <a:pt x="38" y="34"/>
                    </a:lnTo>
                    <a:lnTo>
                      <a:pt x="46" y="38"/>
                    </a:lnTo>
                    <a:lnTo>
                      <a:pt x="51" y="39"/>
                    </a:lnTo>
                    <a:lnTo>
                      <a:pt x="53" y="35"/>
                    </a:lnTo>
                    <a:lnTo>
                      <a:pt x="51" y="30"/>
                    </a:lnTo>
                    <a:lnTo>
                      <a:pt x="46" y="25"/>
                    </a:lnTo>
                    <a:lnTo>
                      <a:pt x="39" y="20"/>
                    </a:lnTo>
                    <a:lnTo>
                      <a:pt x="30" y="16"/>
                    </a:lnTo>
                    <a:lnTo>
                      <a:pt x="21" y="11"/>
                    </a:lnTo>
                    <a:lnTo>
                      <a:pt x="13" y="8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29" name="Freeform 177"/>
              <p:cNvSpPr>
                <a:spLocks/>
              </p:cNvSpPr>
              <p:nvPr/>
            </p:nvSpPr>
            <p:spPr bwMode="auto">
              <a:xfrm>
                <a:off x="131" y="568"/>
                <a:ext cx="26" cy="18"/>
              </a:xfrm>
              <a:custGeom>
                <a:avLst/>
                <a:gdLst>
                  <a:gd name="T0" fmla="*/ 0 w 52"/>
                  <a:gd name="T1" fmla="*/ 0 h 36"/>
                  <a:gd name="T2" fmla="*/ 5 w 52"/>
                  <a:gd name="T3" fmla="*/ 4 h 36"/>
                  <a:gd name="T4" fmla="*/ 13 w 52"/>
                  <a:gd name="T5" fmla="*/ 11 h 36"/>
                  <a:gd name="T6" fmla="*/ 22 w 52"/>
                  <a:gd name="T7" fmla="*/ 18 h 36"/>
                  <a:gd name="T8" fmla="*/ 32 w 52"/>
                  <a:gd name="T9" fmla="*/ 25 h 36"/>
                  <a:gd name="T10" fmla="*/ 40 w 52"/>
                  <a:gd name="T11" fmla="*/ 31 h 36"/>
                  <a:gd name="T12" fmla="*/ 46 w 52"/>
                  <a:gd name="T13" fmla="*/ 34 h 36"/>
                  <a:gd name="T14" fmla="*/ 51 w 52"/>
                  <a:gd name="T15" fmla="*/ 36 h 36"/>
                  <a:gd name="T16" fmla="*/ 52 w 52"/>
                  <a:gd name="T17" fmla="*/ 32 h 36"/>
                  <a:gd name="T18" fmla="*/ 50 w 52"/>
                  <a:gd name="T19" fmla="*/ 26 h 36"/>
                  <a:gd name="T20" fmla="*/ 44 w 52"/>
                  <a:gd name="T21" fmla="*/ 22 h 36"/>
                  <a:gd name="T22" fmla="*/ 36 w 52"/>
                  <a:gd name="T23" fmla="*/ 17 h 36"/>
                  <a:gd name="T24" fmla="*/ 28 w 52"/>
                  <a:gd name="T25" fmla="*/ 12 h 36"/>
                  <a:gd name="T26" fmla="*/ 19 w 52"/>
                  <a:gd name="T27" fmla="*/ 9 h 36"/>
                  <a:gd name="T28" fmla="*/ 11 w 52"/>
                  <a:gd name="T29" fmla="*/ 6 h 36"/>
                  <a:gd name="T30" fmla="*/ 4 w 52"/>
                  <a:gd name="T31" fmla="*/ 2 h 36"/>
                  <a:gd name="T32" fmla="*/ 0 w 52"/>
                  <a:gd name="T3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2" h="36">
                    <a:moveTo>
                      <a:pt x="0" y="0"/>
                    </a:moveTo>
                    <a:lnTo>
                      <a:pt x="5" y="4"/>
                    </a:lnTo>
                    <a:lnTo>
                      <a:pt x="13" y="11"/>
                    </a:lnTo>
                    <a:lnTo>
                      <a:pt x="22" y="18"/>
                    </a:lnTo>
                    <a:lnTo>
                      <a:pt x="32" y="25"/>
                    </a:lnTo>
                    <a:lnTo>
                      <a:pt x="40" y="31"/>
                    </a:lnTo>
                    <a:lnTo>
                      <a:pt x="46" y="34"/>
                    </a:lnTo>
                    <a:lnTo>
                      <a:pt x="51" y="36"/>
                    </a:lnTo>
                    <a:lnTo>
                      <a:pt x="52" y="32"/>
                    </a:lnTo>
                    <a:lnTo>
                      <a:pt x="50" y="26"/>
                    </a:lnTo>
                    <a:lnTo>
                      <a:pt x="44" y="22"/>
                    </a:lnTo>
                    <a:lnTo>
                      <a:pt x="36" y="17"/>
                    </a:lnTo>
                    <a:lnTo>
                      <a:pt x="28" y="12"/>
                    </a:lnTo>
                    <a:lnTo>
                      <a:pt x="19" y="9"/>
                    </a:lnTo>
                    <a:lnTo>
                      <a:pt x="11" y="6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0" name="Freeform 178"/>
              <p:cNvSpPr>
                <a:spLocks/>
              </p:cNvSpPr>
              <p:nvPr/>
            </p:nvSpPr>
            <p:spPr bwMode="auto">
              <a:xfrm>
                <a:off x="128" y="555"/>
                <a:ext cx="23" cy="9"/>
              </a:xfrm>
              <a:custGeom>
                <a:avLst/>
                <a:gdLst>
                  <a:gd name="T0" fmla="*/ 0 w 45"/>
                  <a:gd name="T1" fmla="*/ 0 h 19"/>
                  <a:gd name="T2" fmla="*/ 6 w 45"/>
                  <a:gd name="T3" fmla="*/ 5 h 19"/>
                  <a:gd name="T4" fmla="*/ 12 w 45"/>
                  <a:gd name="T5" fmla="*/ 8 h 19"/>
                  <a:gd name="T6" fmla="*/ 19 w 45"/>
                  <a:gd name="T7" fmla="*/ 13 h 19"/>
                  <a:gd name="T8" fmla="*/ 27 w 45"/>
                  <a:gd name="T9" fmla="*/ 16 h 19"/>
                  <a:gd name="T10" fmla="*/ 34 w 45"/>
                  <a:gd name="T11" fmla="*/ 19 h 19"/>
                  <a:gd name="T12" fmla="*/ 40 w 45"/>
                  <a:gd name="T13" fmla="*/ 19 h 19"/>
                  <a:gd name="T14" fmla="*/ 44 w 45"/>
                  <a:gd name="T15" fmla="*/ 18 h 19"/>
                  <a:gd name="T16" fmla="*/ 45 w 45"/>
                  <a:gd name="T17" fmla="*/ 14 h 19"/>
                  <a:gd name="T18" fmla="*/ 42 w 45"/>
                  <a:gd name="T19" fmla="*/ 9 h 19"/>
                  <a:gd name="T20" fmla="*/ 39 w 45"/>
                  <a:gd name="T21" fmla="*/ 6 h 19"/>
                  <a:gd name="T22" fmla="*/ 33 w 45"/>
                  <a:gd name="T23" fmla="*/ 5 h 19"/>
                  <a:gd name="T24" fmla="*/ 26 w 45"/>
                  <a:gd name="T25" fmla="*/ 4 h 19"/>
                  <a:gd name="T26" fmla="*/ 18 w 45"/>
                  <a:gd name="T27" fmla="*/ 4 h 19"/>
                  <a:gd name="T28" fmla="*/ 11 w 45"/>
                  <a:gd name="T29" fmla="*/ 3 h 19"/>
                  <a:gd name="T30" fmla="*/ 4 w 45"/>
                  <a:gd name="T31" fmla="*/ 1 h 19"/>
                  <a:gd name="T32" fmla="*/ 0 w 45"/>
                  <a:gd name="T3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19">
                    <a:moveTo>
                      <a:pt x="0" y="0"/>
                    </a:moveTo>
                    <a:lnTo>
                      <a:pt x="6" y="5"/>
                    </a:lnTo>
                    <a:lnTo>
                      <a:pt x="12" y="8"/>
                    </a:lnTo>
                    <a:lnTo>
                      <a:pt x="19" y="13"/>
                    </a:lnTo>
                    <a:lnTo>
                      <a:pt x="27" y="16"/>
                    </a:lnTo>
                    <a:lnTo>
                      <a:pt x="34" y="19"/>
                    </a:lnTo>
                    <a:lnTo>
                      <a:pt x="40" y="19"/>
                    </a:lnTo>
                    <a:lnTo>
                      <a:pt x="44" y="18"/>
                    </a:lnTo>
                    <a:lnTo>
                      <a:pt x="45" y="14"/>
                    </a:lnTo>
                    <a:lnTo>
                      <a:pt x="42" y="9"/>
                    </a:lnTo>
                    <a:lnTo>
                      <a:pt x="39" y="6"/>
                    </a:lnTo>
                    <a:lnTo>
                      <a:pt x="33" y="5"/>
                    </a:lnTo>
                    <a:lnTo>
                      <a:pt x="26" y="4"/>
                    </a:lnTo>
                    <a:lnTo>
                      <a:pt x="18" y="4"/>
                    </a:lnTo>
                    <a:lnTo>
                      <a:pt x="11" y="3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1" name="Freeform 179"/>
              <p:cNvSpPr>
                <a:spLocks/>
              </p:cNvSpPr>
              <p:nvPr/>
            </p:nvSpPr>
            <p:spPr bwMode="auto">
              <a:xfrm>
                <a:off x="126" y="545"/>
                <a:ext cx="20" cy="4"/>
              </a:xfrm>
              <a:custGeom>
                <a:avLst/>
                <a:gdLst>
                  <a:gd name="T0" fmla="*/ 0 w 39"/>
                  <a:gd name="T1" fmla="*/ 0 h 10"/>
                  <a:gd name="T2" fmla="*/ 5 w 39"/>
                  <a:gd name="T3" fmla="*/ 2 h 10"/>
                  <a:gd name="T4" fmla="*/ 9 w 39"/>
                  <a:gd name="T5" fmla="*/ 4 h 10"/>
                  <a:gd name="T6" fmla="*/ 16 w 39"/>
                  <a:gd name="T7" fmla="*/ 6 h 10"/>
                  <a:gd name="T8" fmla="*/ 23 w 39"/>
                  <a:gd name="T9" fmla="*/ 9 h 10"/>
                  <a:gd name="T10" fmla="*/ 30 w 39"/>
                  <a:gd name="T11" fmla="*/ 10 h 10"/>
                  <a:gd name="T12" fmla="*/ 35 w 39"/>
                  <a:gd name="T13" fmla="*/ 10 h 10"/>
                  <a:gd name="T14" fmla="*/ 38 w 39"/>
                  <a:gd name="T15" fmla="*/ 9 h 10"/>
                  <a:gd name="T16" fmla="*/ 39 w 39"/>
                  <a:gd name="T17" fmla="*/ 5 h 10"/>
                  <a:gd name="T18" fmla="*/ 37 w 39"/>
                  <a:gd name="T19" fmla="*/ 2 h 10"/>
                  <a:gd name="T20" fmla="*/ 34 w 39"/>
                  <a:gd name="T21" fmla="*/ 0 h 10"/>
                  <a:gd name="T22" fmla="*/ 29 w 39"/>
                  <a:gd name="T23" fmla="*/ 0 h 10"/>
                  <a:gd name="T24" fmla="*/ 23 w 39"/>
                  <a:gd name="T25" fmla="*/ 0 h 10"/>
                  <a:gd name="T26" fmla="*/ 17 w 39"/>
                  <a:gd name="T27" fmla="*/ 2 h 10"/>
                  <a:gd name="T28" fmla="*/ 11 w 39"/>
                  <a:gd name="T29" fmla="*/ 2 h 10"/>
                  <a:gd name="T30" fmla="*/ 5 w 39"/>
                  <a:gd name="T31" fmla="*/ 2 h 10"/>
                  <a:gd name="T32" fmla="*/ 0 w 39"/>
                  <a:gd name="T3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10">
                    <a:moveTo>
                      <a:pt x="0" y="0"/>
                    </a:moveTo>
                    <a:lnTo>
                      <a:pt x="5" y="2"/>
                    </a:lnTo>
                    <a:lnTo>
                      <a:pt x="9" y="4"/>
                    </a:lnTo>
                    <a:lnTo>
                      <a:pt x="16" y="6"/>
                    </a:lnTo>
                    <a:lnTo>
                      <a:pt x="23" y="9"/>
                    </a:lnTo>
                    <a:lnTo>
                      <a:pt x="30" y="10"/>
                    </a:lnTo>
                    <a:lnTo>
                      <a:pt x="35" y="10"/>
                    </a:lnTo>
                    <a:lnTo>
                      <a:pt x="38" y="9"/>
                    </a:lnTo>
                    <a:lnTo>
                      <a:pt x="39" y="5"/>
                    </a:lnTo>
                    <a:lnTo>
                      <a:pt x="37" y="2"/>
                    </a:lnTo>
                    <a:lnTo>
                      <a:pt x="34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1" y="2"/>
                    </a:lnTo>
                    <a:lnTo>
                      <a:pt x="5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2" name="Freeform 180"/>
              <p:cNvSpPr>
                <a:spLocks/>
              </p:cNvSpPr>
              <p:nvPr/>
            </p:nvSpPr>
            <p:spPr bwMode="auto">
              <a:xfrm>
                <a:off x="123" y="532"/>
                <a:ext cx="19" cy="6"/>
              </a:xfrm>
              <a:custGeom>
                <a:avLst/>
                <a:gdLst>
                  <a:gd name="T0" fmla="*/ 0 w 39"/>
                  <a:gd name="T1" fmla="*/ 6 h 12"/>
                  <a:gd name="T2" fmla="*/ 4 w 39"/>
                  <a:gd name="T3" fmla="*/ 8 h 12"/>
                  <a:gd name="T4" fmla="*/ 10 w 39"/>
                  <a:gd name="T5" fmla="*/ 9 h 12"/>
                  <a:gd name="T6" fmla="*/ 15 w 39"/>
                  <a:gd name="T7" fmla="*/ 11 h 12"/>
                  <a:gd name="T8" fmla="*/ 22 w 39"/>
                  <a:gd name="T9" fmla="*/ 12 h 12"/>
                  <a:gd name="T10" fmla="*/ 28 w 39"/>
                  <a:gd name="T11" fmla="*/ 11 h 12"/>
                  <a:gd name="T12" fmla="*/ 34 w 39"/>
                  <a:gd name="T13" fmla="*/ 9 h 12"/>
                  <a:gd name="T14" fmla="*/ 37 w 39"/>
                  <a:gd name="T15" fmla="*/ 7 h 12"/>
                  <a:gd name="T16" fmla="*/ 39 w 39"/>
                  <a:gd name="T17" fmla="*/ 4 h 12"/>
                  <a:gd name="T18" fmla="*/ 38 w 39"/>
                  <a:gd name="T19" fmla="*/ 1 h 12"/>
                  <a:gd name="T20" fmla="*/ 36 w 39"/>
                  <a:gd name="T21" fmla="*/ 0 h 12"/>
                  <a:gd name="T22" fmla="*/ 31 w 39"/>
                  <a:gd name="T23" fmla="*/ 0 h 12"/>
                  <a:gd name="T24" fmla="*/ 26 w 39"/>
                  <a:gd name="T25" fmla="*/ 1 h 12"/>
                  <a:gd name="T26" fmla="*/ 19 w 39"/>
                  <a:gd name="T27" fmla="*/ 2 h 12"/>
                  <a:gd name="T28" fmla="*/ 13 w 39"/>
                  <a:gd name="T29" fmla="*/ 5 h 12"/>
                  <a:gd name="T30" fmla="*/ 6 w 39"/>
                  <a:gd name="T31" fmla="*/ 6 h 12"/>
                  <a:gd name="T32" fmla="*/ 0 w 39"/>
                  <a:gd name="T33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12">
                    <a:moveTo>
                      <a:pt x="0" y="6"/>
                    </a:moveTo>
                    <a:lnTo>
                      <a:pt x="4" y="8"/>
                    </a:lnTo>
                    <a:lnTo>
                      <a:pt x="10" y="9"/>
                    </a:lnTo>
                    <a:lnTo>
                      <a:pt x="15" y="11"/>
                    </a:lnTo>
                    <a:lnTo>
                      <a:pt x="22" y="12"/>
                    </a:lnTo>
                    <a:lnTo>
                      <a:pt x="28" y="11"/>
                    </a:lnTo>
                    <a:lnTo>
                      <a:pt x="34" y="9"/>
                    </a:lnTo>
                    <a:lnTo>
                      <a:pt x="37" y="7"/>
                    </a:lnTo>
                    <a:lnTo>
                      <a:pt x="39" y="4"/>
                    </a:lnTo>
                    <a:lnTo>
                      <a:pt x="38" y="1"/>
                    </a:lnTo>
                    <a:lnTo>
                      <a:pt x="36" y="0"/>
                    </a:lnTo>
                    <a:lnTo>
                      <a:pt x="31" y="0"/>
                    </a:lnTo>
                    <a:lnTo>
                      <a:pt x="26" y="1"/>
                    </a:lnTo>
                    <a:lnTo>
                      <a:pt x="19" y="2"/>
                    </a:lnTo>
                    <a:lnTo>
                      <a:pt x="13" y="5"/>
                    </a:lnTo>
                    <a:lnTo>
                      <a:pt x="6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3" name="Freeform 181"/>
              <p:cNvSpPr>
                <a:spLocks/>
              </p:cNvSpPr>
              <p:nvPr/>
            </p:nvSpPr>
            <p:spPr bwMode="auto">
              <a:xfrm>
                <a:off x="113" y="515"/>
                <a:ext cx="21" cy="6"/>
              </a:xfrm>
              <a:custGeom>
                <a:avLst/>
                <a:gdLst>
                  <a:gd name="T0" fmla="*/ 0 w 42"/>
                  <a:gd name="T1" fmla="*/ 2 h 11"/>
                  <a:gd name="T2" fmla="*/ 3 w 42"/>
                  <a:gd name="T3" fmla="*/ 3 h 11"/>
                  <a:gd name="T4" fmla="*/ 9 w 42"/>
                  <a:gd name="T5" fmla="*/ 5 h 11"/>
                  <a:gd name="T6" fmla="*/ 15 w 42"/>
                  <a:gd name="T7" fmla="*/ 8 h 11"/>
                  <a:gd name="T8" fmla="*/ 22 w 42"/>
                  <a:gd name="T9" fmla="*/ 10 h 11"/>
                  <a:gd name="T10" fmla="*/ 27 w 42"/>
                  <a:gd name="T11" fmla="*/ 11 h 11"/>
                  <a:gd name="T12" fmla="*/ 33 w 42"/>
                  <a:gd name="T13" fmla="*/ 11 h 11"/>
                  <a:gd name="T14" fmla="*/ 39 w 42"/>
                  <a:gd name="T15" fmla="*/ 10 h 11"/>
                  <a:gd name="T16" fmla="*/ 42 w 42"/>
                  <a:gd name="T17" fmla="*/ 8 h 11"/>
                  <a:gd name="T18" fmla="*/ 42 w 42"/>
                  <a:gd name="T19" fmla="*/ 4 h 11"/>
                  <a:gd name="T20" fmla="*/ 40 w 42"/>
                  <a:gd name="T21" fmla="*/ 2 h 11"/>
                  <a:gd name="T22" fmla="*/ 34 w 42"/>
                  <a:gd name="T23" fmla="*/ 1 h 11"/>
                  <a:gd name="T24" fmla="*/ 26 w 42"/>
                  <a:gd name="T25" fmla="*/ 0 h 11"/>
                  <a:gd name="T26" fmla="*/ 18 w 42"/>
                  <a:gd name="T27" fmla="*/ 1 h 11"/>
                  <a:gd name="T28" fmla="*/ 10 w 42"/>
                  <a:gd name="T29" fmla="*/ 1 h 11"/>
                  <a:gd name="T30" fmla="*/ 4 w 42"/>
                  <a:gd name="T31" fmla="*/ 2 h 11"/>
                  <a:gd name="T32" fmla="*/ 0 w 42"/>
                  <a:gd name="T3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11">
                    <a:moveTo>
                      <a:pt x="0" y="2"/>
                    </a:moveTo>
                    <a:lnTo>
                      <a:pt x="3" y="3"/>
                    </a:lnTo>
                    <a:lnTo>
                      <a:pt x="9" y="5"/>
                    </a:lnTo>
                    <a:lnTo>
                      <a:pt x="15" y="8"/>
                    </a:lnTo>
                    <a:lnTo>
                      <a:pt x="22" y="10"/>
                    </a:lnTo>
                    <a:lnTo>
                      <a:pt x="27" y="11"/>
                    </a:lnTo>
                    <a:lnTo>
                      <a:pt x="33" y="11"/>
                    </a:lnTo>
                    <a:lnTo>
                      <a:pt x="39" y="10"/>
                    </a:lnTo>
                    <a:lnTo>
                      <a:pt x="42" y="8"/>
                    </a:lnTo>
                    <a:lnTo>
                      <a:pt x="42" y="4"/>
                    </a:lnTo>
                    <a:lnTo>
                      <a:pt x="40" y="2"/>
                    </a:lnTo>
                    <a:lnTo>
                      <a:pt x="34" y="1"/>
                    </a:lnTo>
                    <a:lnTo>
                      <a:pt x="26" y="0"/>
                    </a:lnTo>
                    <a:lnTo>
                      <a:pt x="18" y="1"/>
                    </a:lnTo>
                    <a:lnTo>
                      <a:pt x="10" y="1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4" name="Freeform 182"/>
              <p:cNvSpPr>
                <a:spLocks/>
              </p:cNvSpPr>
              <p:nvPr/>
            </p:nvSpPr>
            <p:spPr bwMode="auto">
              <a:xfrm>
                <a:off x="135" y="631"/>
                <a:ext cx="20" cy="33"/>
              </a:xfrm>
              <a:custGeom>
                <a:avLst/>
                <a:gdLst>
                  <a:gd name="T0" fmla="*/ 41 w 41"/>
                  <a:gd name="T1" fmla="*/ 64 h 66"/>
                  <a:gd name="T2" fmla="*/ 40 w 41"/>
                  <a:gd name="T3" fmla="*/ 60 h 66"/>
                  <a:gd name="T4" fmla="*/ 35 w 41"/>
                  <a:gd name="T5" fmla="*/ 55 h 66"/>
                  <a:gd name="T6" fmla="*/ 29 w 41"/>
                  <a:gd name="T7" fmla="*/ 47 h 66"/>
                  <a:gd name="T8" fmla="*/ 22 w 41"/>
                  <a:gd name="T9" fmla="*/ 37 h 66"/>
                  <a:gd name="T10" fmla="*/ 14 w 41"/>
                  <a:gd name="T11" fmla="*/ 28 h 66"/>
                  <a:gd name="T12" fmla="*/ 7 w 41"/>
                  <a:gd name="T13" fmla="*/ 18 h 66"/>
                  <a:gd name="T14" fmla="*/ 3 w 41"/>
                  <a:gd name="T15" fmla="*/ 9 h 66"/>
                  <a:gd name="T16" fmla="*/ 0 w 41"/>
                  <a:gd name="T17" fmla="*/ 0 h 66"/>
                  <a:gd name="T18" fmla="*/ 3 w 41"/>
                  <a:gd name="T19" fmla="*/ 11 h 66"/>
                  <a:gd name="T20" fmla="*/ 7 w 41"/>
                  <a:gd name="T21" fmla="*/ 22 h 66"/>
                  <a:gd name="T22" fmla="*/ 14 w 41"/>
                  <a:gd name="T23" fmla="*/ 35 h 66"/>
                  <a:gd name="T24" fmla="*/ 20 w 41"/>
                  <a:gd name="T25" fmla="*/ 47 h 66"/>
                  <a:gd name="T26" fmla="*/ 27 w 41"/>
                  <a:gd name="T27" fmla="*/ 56 h 66"/>
                  <a:gd name="T28" fmla="*/ 33 w 41"/>
                  <a:gd name="T29" fmla="*/ 63 h 66"/>
                  <a:gd name="T30" fmla="*/ 37 w 41"/>
                  <a:gd name="T31" fmla="*/ 66 h 66"/>
                  <a:gd name="T32" fmla="*/ 41 w 41"/>
                  <a:gd name="T33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66">
                    <a:moveTo>
                      <a:pt x="41" y="64"/>
                    </a:moveTo>
                    <a:lnTo>
                      <a:pt x="40" y="60"/>
                    </a:lnTo>
                    <a:lnTo>
                      <a:pt x="35" y="55"/>
                    </a:lnTo>
                    <a:lnTo>
                      <a:pt x="29" y="47"/>
                    </a:lnTo>
                    <a:lnTo>
                      <a:pt x="22" y="37"/>
                    </a:lnTo>
                    <a:lnTo>
                      <a:pt x="14" y="28"/>
                    </a:lnTo>
                    <a:lnTo>
                      <a:pt x="7" y="18"/>
                    </a:lnTo>
                    <a:lnTo>
                      <a:pt x="3" y="9"/>
                    </a:lnTo>
                    <a:lnTo>
                      <a:pt x="0" y="0"/>
                    </a:lnTo>
                    <a:lnTo>
                      <a:pt x="3" y="11"/>
                    </a:lnTo>
                    <a:lnTo>
                      <a:pt x="7" y="22"/>
                    </a:lnTo>
                    <a:lnTo>
                      <a:pt x="14" y="35"/>
                    </a:lnTo>
                    <a:lnTo>
                      <a:pt x="20" y="47"/>
                    </a:lnTo>
                    <a:lnTo>
                      <a:pt x="27" y="56"/>
                    </a:lnTo>
                    <a:lnTo>
                      <a:pt x="33" y="63"/>
                    </a:lnTo>
                    <a:lnTo>
                      <a:pt x="37" y="66"/>
                    </a:lnTo>
                    <a:lnTo>
                      <a:pt x="41" y="6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5" name="Freeform 183"/>
              <p:cNvSpPr>
                <a:spLocks/>
              </p:cNvSpPr>
              <p:nvPr/>
            </p:nvSpPr>
            <p:spPr bwMode="auto">
              <a:xfrm>
                <a:off x="133" y="645"/>
                <a:ext cx="13" cy="24"/>
              </a:xfrm>
              <a:custGeom>
                <a:avLst/>
                <a:gdLst>
                  <a:gd name="T0" fmla="*/ 0 w 25"/>
                  <a:gd name="T1" fmla="*/ 0 h 47"/>
                  <a:gd name="T2" fmla="*/ 6 w 25"/>
                  <a:gd name="T3" fmla="*/ 15 h 47"/>
                  <a:gd name="T4" fmla="*/ 14 w 25"/>
                  <a:gd name="T5" fmla="*/ 31 h 47"/>
                  <a:gd name="T6" fmla="*/ 21 w 25"/>
                  <a:gd name="T7" fmla="*/ 45 h 47"/>
                  <a:gd name="T8" fmla="*/ 25 w 25"/>
                  <a:gd name="T9" fmla="*/ 47 h 47"/>
                  <a:gd name="T10" fmla="*/ 23 w 25"/>
                  <a:gd name="T11" fmla="*/ 38 h 47"/>
                  <a:gd name="T12" fmla="*/ 16 w 25"/>
                  <a:gd name="T13" fmla="*/ 24 h 47"/>
                  <a:gd name="T14" fmla="*/ 7 w 25"/>
                  <a:gd name="T15" fmla="*/ 10 h 47"/>
                  <a:gd name="T16" fmla="*/ 0 w 25"/>
                  <a:gd name="T1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47">
                    <a:moveTo>
                      <a:pt x="0" y="0"/>
                    </a:moveTo>
                    <a:lnTo>
                      <a:pt x="6" y="15"/>
                    </a:lnTo>
                    <a:lnTo>
                      <a:pt x="14" y="31"/>
                    </a:lnTo>
                    <a:lnTo>
                      <a:pt x="21" y="45"/>
                    </a:lnTo>
                    <a:lnTo>
                      <a:pt x="25" y="47"/>
                    </a:lnTo>
                    <a:lnTo>
                      <a:pt x="23" y="38"/>
                    </a:lnTo>
                    <a:lnTo>
                      <a:pt x="16" y="24"/>
                    </a:lnTo>
                    <a:lnTo>
                      <a:pt x="7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6" name="Freeform 184"/>
              <p:cNvSpPr>
                <a:spLocks/>
              </p:cNvSpPr>
              <p:nvPr/>
            </p:nvSpPr>
            <p:spPr bwMode="auto">
              <a:xfrm>
                <a:off x="40" y="456"/>
                <a:ext cx="34" cy="126"/>
              </a:xfrm>
              <a:custGeom>
                <a:avLst/>
                <a:gdLst>
                  <a:gd name="T0" fmla="*/ 60 w 70"/>
                  <a:gd name="T1" fmla="*/ 0 h 251"/>
                  <a:gd name="T2" fmla="*/ 63 w 70"/>
                  <a:gd name="T3" fmla="*/ 0 h 251"/>
                  <a:gd name="T4" fmla="*/ 65 w 70"/>
                  <a:gd name="T5" fmla="*/ 0 h 251"/>
                  <a:gd name="T6" fmla="*/ 67 w 70"/>
                  <a:gd name="T7" fmla="*/ 1 h 251"/>
                  <a:gd name="T8" fmla="*/ 70 w 70"/>
                  <a:gd name="T9" fmla="*/ 1 h 251"/>
                  <a:gd name="T10" fmla="*/ 43 w 70"/>
                  <a:gd name="T11" fmla="*/ 32 h 251"/>
                  <a:gd name="T12" fmla="*/ 26 w 70"/>
                  <a:gd name="T13" fmla="*/ 66 h 251"/>
                  <a:gd name="T14" fmla="*/ 14 w 70"/>
                  <a:gd name="T15" fmla="*/ 100 h 251"/>
                  <a:gd name="T16" fmla="*/ 10 w 70"/>
                  <a:gd name="T17" fmla="*/ 135 h 251"/>
                  <a:gd name="T18" fmla="*/ 9 w 70"/>
                  <a:gd name="T19" fmla="*/ 168 h 251"/>
                  <a:gd name="T20" fmla="*/ 11 w 70"/>
                  <a:gd name="T21" fmla="*/ 199 h 251"/>
                  <a:gd name="T22" fmla="*/ 15 w 70"/>
                  <a:gd name="T23" fmla="*/ 227 h 251"/>
                  <a:gd name="T24" fmla="*/ 19 w 70"/>
                  <a:gd name="T25" fmla="*/ 251 h 251"/>
                  <a:gd name="T26" fmla="*/ 10 w 70"/>
                  <a:gd name="T27" fmla="*/ 232 h 251"/>
                  <a:gd name="T28" fmla="*/ 3 w 70"/>
                  <a:gd name="T29" fmla="*/ 203 h 251"/>
                  <a:gd name="T30" fmla="*/ 0 w 70"/>
                  <a:gd name="T31" fmla="*/ 167 h 251"/>
                  <a:gd name="T32" fmla="*/ 3 w 70"/>
                  <a:gd name="T33" fmla="*/ 128 h 251"/>
                  <a:gd name="T34" fmla="*/ 10 w 70"/>
                  <a:gd name="T35" fmla="*/ 89 h 251"/>
                  <a:gd name="T36" fmla="*/ 21 w 70"/>
                  <a:gd name="T37" fmla="*/ 52 h 251"/>
                  <a:gd name="T38" fmla="*/ 37 w 70"/>
                  <a:gd name="T39" fmla="*/ 22 h 251"/>
                  <a:gd name="T40" fmla="*/ 60 w 70"/>
                  <a:gd name="T41" fmla="*/ 0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251">
                    <a:moveTo>
                      <a:pt x="60" y="0"/>
                    </a:moveTo>
                    <a:lnTo>
                      <a:pt x="63" y="0"/>
                    </a:lnTo>
                    <a:lnTo>
                      <a:pt x="65" y="0"/>
                    </a:lnTo>
                    <a:lnTo>
                      <a:pt x="67" y="1"/>
                    </a:lnTo>
                    <a:lnTo>
                      <a:pt x="70" y="1"/>
                    </a:lnTo>
                    <a:lnTo>
                      <a:pt x="43" y="32"/>
                    </a:lnTo>
                    <a:lnTo>
                      <a:pt x="26" y="66"/>
                    </a:lnTo>
                    <a:lnTo>
                      <a:pt x="14" y="100"/>
                    </a:lnTo>
                    <a:lnTo>
                      <a:pt x="10" y="135"/>
                    </a:lnTo>
                    <a:lnTo>
                      <a:pt x="9" y="168"/>
                    </a:lnTo>
                    <a:lnTo>
                      <a:pt x="11" y="199"/>
                    </a:lnTo>
                    <a:lnTo>
                      <a:pt x="15" y="227"/>
                    </a:lnTo>
                    <a:lnTo>
                      <a:pt x="19" y="251"/>
                    </a:lnTo>
                    <a:lnTo>
                      <a:pt x="10" y="232"/>
                    </a:lnTo>
                    <a:lnTo>
                      <a:pt x="3" y="203"/>
                    </a:lnTo>
                    <a:lnTo>
                      <a:pt x="0" y="167"/>
                    </a:lnTo>
                    <a:lnTo>
                      <a:pt x="3" y="128"/>
                    </a:lnTo>
                    <a:lnTo>
                      <a:pt x="10" y="89"/>
                    </a:lnTo>
                    <a:lnTo>
                      <a:pt x="21" y="52"/>
                    </a:lnTo>
                    <a:lnTo>
                      <a:pt x="37" y="2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7" name="Freeform 185"/>
              <p:cNvSpPr>
                <a:spLocks/>
              </p:cNvSpPr>
              <p:nvPr/>
            </p:nvSpPr>
            <p:spPr bwMode="auto">
              <a:xfrm>
                <a:off x="44" y="561"/>
                <a:ext cx="25" cy="17"/>
              </a:xfrm>
              <a:custGeom>
                <a:avLst/>
                <a:gdLst>
                  <a:gd name="T0" fmla="*/ 0 w 49"/>
                  <a:gd name="T1" fmla="*/ 0 h 33"/>
                  <a:gd name="T2" fmla="*/ 4 w 49"/>
                  <a:gd name="T3" fmla="*/ 7 h 33"/>
                  <a:gd name="T4" fmla="*/ 11 w 49"/>
                  <a:gd name="T5" fmla="*/ 14 h 33"/>
                  <a:gd name="T6" fmla="*/ 18 w 49"/>
                  <a:gd name="T7" fmla="*/ 20 h 33"/>
                  <a:gd name="T8" fmla="*/ 26 w 49"/>
                  <a:gd name="T9" fmla="*/ 25 h 33"/>
                  <a:gd name="T10" fmla="*/ 34 w 49"/>
                  <a:gd name="T11" fmla="*/ 30 h 33"/>
                  <a:gd name="T12" fmla="*/ 41 w 49"/>
                  <a:gd name="T13" fmla="*/ 32 h 33"/>
                  <a:gd name="T14" fmla="*/ 47 w 49"/>
                  <a:gd name="T15" fmla="*/ 33 h 33"/>
                  <a:gd name="T16" fmla="*/ 49 w 49"/>
                  <a:gd name="T17" fmla="*/ 32 h 33"/>
                  <a:gd name="T18" fmla="*/ 49 w 49"/>
                  <a:gd name="T19" fmla="*/ 30 h 33"/>
                  <a:gd name="T20" fmla="*/ 44 w 49"/>
                  <a:gd name="T21" fmla="*/ 26 h 33"/>
                  <a:gd name="T22" fmla="*/ 39 w 49"/>
                  <a:gd name="T23" fmla="*/ 23 h 33"/>
                  <a:gd name="T24" fmla="*/ 32 w 49"/>
                  <a:gd name="T25" fmla="*/ 20 h 33"/>
                  <a:gd name="T26" fmla="*/ 23 w 49"/>
                  <a:gd name="T27" fmla="*/ 15 h 33"/>
                  <a:gd name="T28" fmla="*/ 14 w 49"/>
                  <a:gd name="T29" fmla="*/ 10 h 33"/>
                  <a:gd name="T30" fmla="*/ 6 w 49"/>
                  <a:gd name="T31" fmla="*/ 6 h 33"/>
                  <a:gd name="T32" fmla="*/ 0 w 49"/>
                  <a:gd name="T3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9" h="33">
                    <a:moveTo>
                      <a:pt x="0" y="0"/>
                    </a:moveTo>
                    <a:lnTo>
                      <a:pt x="4" y="7"/>
                    </a:lnTo>
                    <a:lnTo>
                      <a:pt x="11" y="14"/>
                    </a:lnTo>
                    <a:lnTo>
                      <a:pt x="18" y="20"/>
                    </a:lnTo>
                    <a:lnTo>
                      <a:pt x="26" y="25"/>
                    </a:lnTo>
                    <a:lnTo>
                      <a:pt x="34" y="30"/>
                    </a:lnTo>
                    <a:lnTo>
                      <a:pt x="41" y="32"/>
                    </a:lnTo>
                    <a:lnTo>
                      <a:pt x="47" y="33"/>
                    </a:lnTo>
                    <a:lnTo>
                      <a:pt x="49" y="32"/>
                    </a:lnTo>
                    <a:lnTo>
                      <a:pt x="49" y="30"/>
                    </a:lnTo>
                    <a:lnTo>
                      <a:pt x="44" y="26"/>
                    </a:lnTo>
                    <a:lnTo>
                      <a:pt x="39" y="23"/>
                    </a:lnTo>
                    <a:lnTo>
                      <a:pt x="32" y="20"/>
                    </a:lnTo>
                    <a:lnTo>
                      <a:pt x="23" y="15"/>
                    </a:lnTo>
                    <a:lnTo>
                      <a:pt x="14" y="10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8" name="Freeform 186"/>
              <p:cNvSpPr>
                <a:spLocks/>
              </p:cNvSpPr>
              <p:nvPr/>
            </p:nvSpPr>
            <p:spPr bwMode="auto">
              <a:xfrm>
                <a:off x="43" y="549"/>
                <a:ext cx="29" cy="25"/>
              </a:xfrm>
              <a:custGeom>
                <a:avLst/>
                <a:gdLst>
                  <a:gd name="T0" fmla="*/ 59 w 59"/>
                  <a:gd name="T1" fmla="*/ 49 h 49"/>
                  <a:gd name="T2" fmla="*/ 56 w 59"/>
                  <a:gd name="T3" fmla="*/ 49 h 49"/>
                  <a:gd name="T4" fmla="*/ 50 w 59"/>
                  <a:gd name="T5" fmla="*/ 47 h 49"/>
                  <a:gd name="T6" fmla="*/ 42 w 59"/>
                  <a:gd name="T7" fmla="*/ 42 h 49"/>
                  <a:gd name="T8" fmla="*/ 31 w 59"/>
                  <a:gd name="T9" fmla="*/ 37 h 49"/>
                  <a:gd name="T10" fmla="*/ 21 w 59"/>
                  <a:gd name="T11" fmla="*/ 29 h 49"/>
                  <a:gd name="T12" fmla="*/ 12 w 59"/>
                  <a:gd name="T13" fmla="*/ 19 h 49"/>
                  <a:gd name="T14" fmla="*/ 5 w 59"/>
                  <a:gd name="T15" fmla="*/ 10 h 49"/>
                  <a:gd name="T16" fmla="*/ 0 w 59"/>
                  <a:gd name="T17" fmla="*/ 0 h 49"/>
                  <a:gd name="T18" fmla="*/ 6 w 59"/>
                  <a:gd name="T19" fmla="*/ 5 h 49"/>
                  <a:gd name="T20" fmla="*/ 15 w 59"/>
                  <a:gd name="T21" fmla="*/ 12 h 49"/>
                  <a:gd name="T22" fmla="*/ 26 w 59"/>
                  <a:gd name="T23" fmla="*/ 20 h 49"/>
                  <a:gd name="T24" fmla="*/ 36 w 59"/>
                  <a:gd name="T25" fmla="*/ 27 h 49"/>
                  <a:gd name="T26" fmla="*/ 45 w 59"/>
                  <a:gd name="T27" fmla="*/ 34 h 49"/>
                  <a:gd name="T28" fmla="*/ 53 w 59"/>
                  <a:gd name="T29" fmla="*/ 41 h 49"/>
                  <a:gd name="T30" fmla="*/ 58 w 59"/>
                  <a:gd name="T31" fmla="*/ 46 h 49"/>
                  <a:gd name="T32" fmla="*/ 59 w 59"/>
                  <a:gd name="T33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" h="49">
                    <a:moveTo>
                      <a:pt x="59" y="49"/>
                    </a:moveTo>
                    <a:lnTo>
                      <a:pt x="56" y="49"/>
                    </a:lnTo>
                    <a:lnTo>
                      <a:pt x="50" y="47"/>
                    </a:lnTo>
                    <a:lnTo>
                      <a:pt x="42" y="42"/>
                    </a:lnTo>
                    <a:lnTo>
                      <a:pt x="31" y="37"/>
                    </a:lnTo>
                    <a:lnTo>
                      <a:pt x="21" y="29"/>
                    </a:lnTo>
                    <a:lnTo>
                      <a:pt x="12" y="19"/>
                    </a:lnTo>
                    <a:lnTo>
                      <a:pt x="5" y="10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5" y="12"/>
                    </a:lnTo>
                    <a:lnTo>
                      <a:pt x="26" y="20"/>
                    </a:lnTo>
                    <a:lnTo>
                      <a:pt x="36" y="27"/>
                    </a:lnTo>
                    <a:lnTo>
                      <a:pt x="45" y="34"/>
                    </a:lnTo>
                    <a:lnTo>
                      <a:pt x="53" y="41"/>
                    </a:lnTo>
                    <a:lnTo>
                      <a:pt x="58" y="46"/>
                    </a:lnTo>
                    <a:lnTo>
                      <a:pt x="59" y="4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9" name="Freeform 187"/>
              <p:cNvSpPr>
                <a:spLocks/>
              </p:cNvSpPr>
              <p:nvPr/>
            </p:nvSpPr>
            <p:spPr bwMode="auto">
              <a:xfrm>
                <a:off x="41" y="526"/>
                <a:ext cx="36" cy="32"/>
              </a:xfrm>
              <a:custGeom>
                <a:avLst/>
                <a:gdLst>
                  <a:gd name="T0" fmla="*/ 70 w 70"/>
                  <a:gd name="T1" fmla="*/ 64 h 65"/>
                  <a:gd name="T2" fmla="*/ 67 w 70"/>
                  <a:gd name="T3" fmla="*/ 65 h 65"/>
                  <a:gd name="T4" fmla="*/ 59 w 70"/>
                  <a:gd name="T5" fmla="*/ 62 h 65"/>
                  <a:gd name="T6" fmla="*/ 48 w 70"/>
                  <a:gd name="T7" fmla="*/ 55 h 65"/>
                  <a:gd name="T8" fmla="*/ 37 w 70"/>
                  <a:gd name="T9" fmla="*/ 45 h 65"/>
                  <a:gd name="T10" fmla="*/ 25 w 70"/>
                  <a:gd name="T11" fmla="*/ 34 h 65"/>
                  <a:gd name="T12" fmla="*/ 14 w 70"/>
                  <a:gd name="T13" fmla="*/ 22 h 65"/>
                  <a:gd name="T14" fmla="*/ 6 w 70"/>
                  <a:gd name="T15" fmla="*/ 11 h 65"/>
                  <a:gd name="T16" fmla="*/ 0 w 70"/>
                  <a:gd name="T17" fmla="*/ 0 h 65"/>
                  <a:gd name="T18" fmla="*/ 6 w 70"/>
                  <a:gd name="T19" fmla="*/ 5 h 65"/>
                  <a:gd name="T20" fmla="*/ 15 w 70"/>
                  <a:gd name="T21" fmla="*/ 13 h 65"/>
                  <a:gd name="T22" fmla="*/ 26 w 70"/>
                  <a:gd name="T23" fmla="*/ 22 h 65"/>
                  <a:gd name="T24" fmla="*/ 40 w 70"/>
                  <a:gd name="T25" fmla="*/ 33 h 65"/>
                  <a:gd name="T26" fmla="*/ 52 w 70"/>
                  <a:gd name="T27" fmla="*/ 43 h 65"/>
                  <a:gd name="T28" fmla="*/ 62 w 70"/>
                  <a:gd name="T29" fmla="*/ 52 h 65"/>
                  <a:gd name="T30" fmla="*/ 69 w 70"/>
                  <a:gd name="T31" fmla="*/ 59 h 65"/>
                  <a:gd name="T32" fmla="*/ 70 w 70"/>
                  <a:gd name="T33" fmla="*/ 6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0" h="65">
                    <a:moveTo>
                      <a:pt x="70" y="64"/>
                    </a:moveTo>
                    <a:lnTo>
                      <a:pt x="67" y="65"/>
                    </a:lnTo>
                    <a:lnTo>
                      <a:pt x="59" y="62"/>
                    </a:lnTo>
                    <a:lnTo>
                      <a:pt x="48" y="55"/>
                    </a:lnTo>
                    <a:lnTo>
                      <a:pt x="37" y="45"/>
                    </a:lnTo>
                    <a:lnTo>
                      <a:pt x="25" y="34"/>
                    </a:lnTo>
                    <a:lnTo>
                      <a:pt x="14" y="22"/>
                    </a:lnTo>
                    <a:lnTo>
                      <a:pt x="6" y="11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5" y="13"/>
                    </a:lnTo>
                    <a:lnTo>
                      <a:pt x="26" y="22"/>
                    </a:lnTo>
                    <a:lnTo>
                      <a:pt x="40" y="33"/>
                    </a:lnTo>
                    <a:lnTo>
                      <a:pt x="52" y="43"/>
                    </a:lnTo>
                    <a:lnTo>
                      <a:pt x="62" y="52"/>
                    </a:lnTo>
                    <a:lnTo>
                      <a:pt x="69" y="59"/>
                    </a:lnTo>
                    <a:lnTo>
                      <a:pt x="70" y="6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0" name="Freeform 188"/>
              <p:cNvSpPr>
                <a:spLocks/>
              </p:cNvSpPr>
              <p:nvPr/>
            </p:nvSpPr>
            <p:spPr bwMode="auto">
              <a:xfrm>
                <a:off x="44" y="503"/>
                <a:ext cx="38" cy="30"/>
              </a:xfrm>
              <a:custGeom>
                <a:avLst/>
                <a:gdLst>
                  <a:gd name="T0" fmla="*/ 76 w 76"/>
                  <a:gd name="T1" fmla="*/ 58 h 59"/>
                  <a:gd name="T2" fmla="*/ 71 w 76"/>
                  <a:gd name="T3" fmla="*/ 59 h 59"/>
                  <a:gd name="T4" fmla="*/ 62 w 76"/>
                  <a:gd name="T5" fmla="*/ 56 h 59"/>
                  <a:gd name="T6" fmla="*/ 50 w 76"/>
                  <a:gd name="T7" fmla="*/ 50 h 59"/>
                  <a:gd name="T8" fmla="*/ 38 w 76"/>
                  <a:gd name="T9" fmla="*/ 41 h 59"/>
                  <a:gd name="T10" fmla="*/ 25 w 76"/>
                  <a:gd name="T11" fmla="*/ 30 h 59"/>
                  <a:gd name="T12" fmla="*/ 13 w 76"/>
                  <a:gd name="T13" fmla="*/ 20 h 59"/>
                  <a:gd name="T14" fmla="*/ 4 w 76"/>
                  <a:gd name="T15" fmla="*/ 10 h 59"/>
                  <a:gd name="T16" fmla="*/ 0 w 76"/>
                  <a:gd name="T17" fmla="*/ 0 h 59"/>
                  <a:gd name="T18" fmla="*/ 5 w 76"/>
                  <a:gd name="T19" fmla="*/ 4 h 59"/>
                  <a:gd name="T20" fmla="*/ 16 w 76"/>
                  <a:gd name="T21" fmla="*/ 11 h 59"/>
                  <a:gd name="T22" fmla="*/ 28 w 76"/>
                  <a:gd name="T23" fmla="*/ 19 h 59"/>
                  <a:gd name="T24" fmla="*/ 42 w 76"/>
                  <a:gd name="T25" fmla="*/ 29 h 59"/>
                  <a:gd name="T26" fmla="*/ 55 w 76"/>
                  <a:gd name="T27" fmla="*/ 39 h 59"/>
                  <a:gd name="T28" fmla="*/ 66 w 76"/>
                  <a:gd name="T29" fmla="*/ 48 h 59"/>
                  <a:gd name="T30" fmla="*/ 73 w 76"/>
                  <a:gd name="T31" fmla="*/ 55 h 59"/>
                  <a:gd name="T32" fmla="*/ 76 w 76"/>
                  <a:gd name="T33" fmla="*/ 5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6" h="59">
                    <a:moveTo>
                      <a:pt x="76" y="58"/>
                    </a:moveTo>
                    <a:lnTo>
                      <a:pt x="71" y="59"/>
                    </a:lnTo>
                    <a:lnTo>
                      <a:pt x="62" y="56"/>
                    </a:lnTo>
                    <a:lnTo>
                      <a:pt x="50" y="50"/>
                    </a:lnTo>
                    <a:lnTo>
                      <a:pt x="38" y="41"/>
                    </a:lnTo>
                    <a:lnTo>
                      <a:pt x="25" y="30"/>
                    </a:lnTo>
                    <a:lnTo>
                      <a:pt x="13" y="20"/>
                    </a:lnTo>
                    <a:lnTo>
                      <a:pt x="4" y="10"/>
                    </a:lnTo>
                    <a:lnTo>
                      <a:pt x="0" y="0"/>
                    </a:lnTo>
                    <a:lnTo>
                      <a:pt x="5" y="4"/>
                    </a:lnTo>
                    <a:lnTo>
                      <a:pt x="16" y="11"/>
                    </a:lnTo>
                    <a:lnTo>
                      <a:pt x="28" y="19"/>
                    </a:lnTo>
                    <a:lnTo>
                      <a:pt x="42" y="29"/>
                    </a:lnTo>
                    <a:lnTo>
                      <a:pt x="55" y="39"/>
                    </a:lnTo>
                    <a:lnTo>
                      <a:pt x="66" y="48"/>
                    </a:lnTo>
                    <a:lnTo>
                      <a:pt x="73" y="55"/>
                    </a:lnTo>
                    <a:lnTo>
                      <a:pt x="76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1" name="Freeform 189"/>
              <p:cNvSpPr>
                <a:spLocks/>
              </p:cNvSpPr>
              <p:nvPr/>
            </p:nvSpPr>
            <p:spPr bwMode="auto">
              <a:xfrm>
                <a:off x="49" y="494"/>
                <a:ext cx="34" cy="25"/>
              </a:xfrm>
              <a:custGeom>
                <a:avLst/>
                <a:gdLst>
                  <a:gd name="T0" fmla="*/ 69 w 69"/>
                  <a:gd name="T1" fmla="*/ 51 h 51"/>
                  <a:gd name="T2" fmla="*/ 66 w 69"/>
                  <a:gd name="T3" fmla="*/ 51 h 51"/>
                  <a:gd name="T4" fmla="*/ 57 w 69"/>
                  <a:gd name="T5" fmla="*/ 47 h 51"/>
                  <a:gd name="T6" fmla="*/ 47 w 69"/>
                  <a:gd name="T7" fmla="*/ 42 h 51"/>
                  <a:gd name="T8" fmla="*/ 34 w 69"/>
                  <a:gd name="T9" fmla="*/ 33 h 51"/>
                  <a:gd name="T10" fmla="*/ 22 w 69"/>
                  <a:gd name="T11" fmla="*/ 25 h 51"/>
                  <a:gd name="T12" fmla="*/ 11 w 69"/>
                  <a:gd name="T13" fmla="*/ 16 h 51"/>
                  <a:gd name="T14" fmla="*/ 3 w 69"/>
                  <a:gd name="T15" fmla="*/ 7 h 51"/>
                  <a:gd name="T16" fmla="*/ 0 w 69"/>
                  <a:gd name="T17" fmla="*/ 0 h 51"/>
                  <a:gd name="T18" fmla="*/ 7 w 69"/>
                  <a:gd name="T19" fmla="*/ 5 h 51"/>
                  <a:gd name="T20" fmla="*/ 16 w 69"/>
                  <a:gd name="T21" fmla="*/ 10 h 51"/>
                  <a:gd name="T22" fmla="*/ 29 w 69"/>
                  <a:gd name="T23" fmla="*/ 17 h 51"/>
                  <a:gd name="T24" fmla="*/ 41 w 69"/>
                  <a:gd name="T25" fmla="*/ 24 h 51"/>
                  <a:gd name="T26" fmla="*/ 53 w 69"/>
                  <a:gd name="T27" fmla="*/ 32 h 51"/>
                  <a:gd name="T28" fmla="*/ 62 w 69"/>
                  <a:gd name="T29" fmla="*/ 39 h 51"/>
                  <a:gd name="T30" fmla="*/ 68 w 69"/>
                  <a:gd name="T31" fmla="*/ 46 h 51"/>
                  <a:gd name="T32" fmla="*/ 69 w 69"/>
                  <a:gd name="T3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9" h="51">
                    <a:moveTo>
                      <a:pt x="69" y="51"/>
                    </a:moveTo>
                    <a:lnTo>
                      <a:pt x="66" y="51"/>
                    </a:lnTo>
                    <a:lnTo>
                      <a:pt x="57" y="47"/>
                    </a:lnTo>
                    <a:lnTo>
                      <a:pt x="47" y="42"/>
                    </a:lnTo>
                    <a:lnTo>
                      <a:pt x="34" y="33"/>
                    </a:lnTo>
                    <a:lnTo>
                      <a:pt x="22" y="25"/>
                    </a:lnTo>
                    <a:lnTo>
                      <a:pt x="11" y="16"/>
                    </a:lnTo>
                    <a:lnTo>
                      <a:pt x="3" y="7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6" y="10"/>
                    </a:lnTo>
                    <a:lnTo>
                      <a:pt x="29" y="17"/>
                    </a:lnTo>
                    <a:lnTo>
                      <a:pt x="41" y="24"/>
                    </a:lnTo>
                    <a:lnTo>
                      <a:pt x="53" y="32"/>
                    </a:lnTo>
                    <a:lnTo>
                      <a:pt x="62" y="39"/>
                    </a:lnTo>
                    <a:lnTo>
                      <a:pt x="68" y="46"/>
                    </a:lnTo>
                    <a:lnTo>
                      <a:pt x="69" y="5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2" name="Freeform 190"/>
              <p:cNvSpPr>
                <a:spLocks/>
              </p:cNvSpPr>
              <p:nvPr/>
            </p:nvSpPr>
            <p:spPr bwMode="auto">
              <a:xfrm>
                <a:off x="54" y="476"/>
                <a:ext cx="29" cy="21"/>
              </a:xfrm>
              <a:custGeom>
                <a:avLst/>
                <a:gdLst>
                  <a:gd name="T0" fmla="*/ 59 w 59"/>
                  <a:gd name="T1" fmla="*/ 42 h 43"/>
                  <a:gd name="T2" fmla="*/ 55 w 59"/>
                  <a:gd name="T3" fmla="*/ 43 h 43"/>
                  <a:gd name="T4" fmla="*/ 48 w 59"/>
                  <a:gd name="T5" fmla="*/ 42 h 43"/>
                  <a:gd name="T6" fmla="*/ 40 w 59"/>
                  <a:gd name="T7" fmla="*/ 38 h 43"/>
                  <a:gd name="T8" fmla="*/ 30 w 59"/>
                  <a:gd name="T9" fmla="*/ 33 h 43"/>
                  <a:gd name="T10" fmla="*/ 21 w 59"/>
                  <a:gd name="T11" fmla="*/ 27 h 43"/>
                  <a:gd name="T12" fmla="*/ 12 w 59"/>
                  <a:gd name="T13" fmla="*/ 19 h 43"/>
                  <a:gd name="T14" fmla="*/ 5 w 59"/>
                  <a:gd name="T15" fmla="*/ 10 h 43"/>
                  <a:gd name="T16" fmla="*/ 0 w 59"/>
                  <a:gd name="T17" fmla="*/ 0 h 43"/>
                  <a:gd name="T18" fmla="*/ 6 w 59"/>
                  <a:gd name="T19" fmla="*/ 5 h 43"/>
                  <a:gd name="T20" fmla="*/ 15 w 59"/>
                  <a:gd name="T21" fmla="*/ 10 h 43"/>
                  <a:gd name="T22" fmla="*/ 25 w 59"/>
                  <a:gd name="T23" fmla="*/ 16 h 43"/>
                  <a:gd name="T24" fmla="*/ 36 w 59"/>
                  <a:gd name="T25" fmla="*/ 22 h 43"/>
                  <a:gd name="T26" fmla="*/ 45 w 59"/>
                  <a:gd name="T27" fmla="*/ 29 h 43"/>
                  <a:gd name="T28" fmla="*/ 53 w 59"/>
                  <a:gd name="T29" fmla="*/ 34 h 43"/>
                  <a:gd name="T30" fmla="*/ 58 w 59"/>
                  <a:gd name="T31" fmla="*/ 38 h 43"/>
                  <a:gd name="T32" fmla="*/ 59 w 59"/>
                  <a:gd name="T33" fmla="*/ 4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" h="43">
                    <a:moveTo>
                      <a:pt x="59" y="42"/>
                    </a:moveTo>
                    <a:lnTo>
                      <a:pt x="55" y="43"/>
                    </a:lnTo>
                    <a:lnTo>
                      <a:pt x="48" y="42"/>
                    </a:lnTo>
                    <a:lnTo>
                      <a:pt x="40" y="38"/>
                    </a:lnTo>
                    <a:lnTo>
                      <a:pt x="30" y="33"/>
                    </a:lnTo>
                    <a:lnTo>
                      <a:pt x="21" y="27"/>
                    </a:lnTo>
                    <a:lnTo>
                      <a:pt x="12" y="19"/>
                    </a:lnTo>
                    <a:lnTo>
                      <a:pt x="5" y="10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5" y="10"/>
                    </a:lnTo>
                    <a:lnTo>
                      <a:pt x="25" y="16"/>
                    </a:lnTo>
                    <a:lnTo>
                      <a:pt x="36" y="22"/>
                    </a:lnTo>
                    <a:lnTo>
                      <a:pt x="45" y="29"/>
                    </a:lnTo>
                    <a:lnTo>
                      <a:pt x="53" y="34"/>
                    </a:lnTo>
                    <a:lnTo>
                      <a:pt x="58" y="38"/>
                    </a:lnTo>
                    <a:lnTo>
                      <a:pt x="59" y="4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3" name="Freeform 191"/>
              <p:cNvSpPr>
                <a:spLocks/>
              </p:cNvSpPr>
              <p:nvPr/>
            </p:nvSpPr>
            <p:spPr bwMode="auto">
              <a:xfrm>
                <a:off x="71" y="461"/>
                <a:ext cx="18" cy="5"/>
              </a:xfrm>
              <a:custGeom>
                <a:avLst/>
                <a:gdLst>
                  <a:gd name="T0" fmla="*/ 34 w 34"/>
                  <a:gd name="T1" fmla="*/ 8 h 12"/>
                  <a:gd name="T2" fmla="*/ 32 w 34"/>
                  <a:gd name="T3" fmla="*/ 11 h 12"/>
                  <a:gd name="T4" fmla="*/ 27 w 34"/>
                  <a:gd name="T5" fmla="*/ 12 h 12"/>
                  <a:gd name="T6" fmla="*/ 23 w 34"/>
                  <a:gd name="T7" fmla="*/ 12 h 12"/>
                  <a:gd name="T8" fmla="*/ 16 w 34"/>
                  <a:gd name="T9" fmla="*/ 12 h 12"/>
                  <a:gd name="T10" fmla="*/ 10 w 34"/>
                  <a:gd name="T11" fmla="*/ 11 h 12"/>
                  <a:gd name="T12" fmla="*/ 4 w 34"/>
                  <a:gd name="T13" fmla="*/ 8 h 12"/>
                  <a:gd name="T14" fmla="*/ 1 w 34"/>
                  <a:gd name="T15" fmla="*/ 5 h 12"/>
                  <a:gd name="T16" fmla="*/ 0 w 34"/>
                  <a:gd name="T17" fmla="*/ 0 h 12"/>
                  <a:gd name="T18" fmla="*/ 4 w 34"/>
                  <a:gd name="T19" fmla="*/ 4 h 12"/>
                  <a:gd name="T20" fmla="*/ 9 w 34"/>
                  <a:gd name="T21" fmla="*/ 5 h 12"/>
                  <a:gd name="T22" fmla="*/ 16 w 34"/>
                  <a:gd name="T23" fmla="*/ 5 h 12"/>
                  <a:gd name="T24" fmla="*/ 23 w 34"/>
                  <a:gd name="T25" fmla="*/ 5 h 12"/>
                  <a:gd name="T26" fmla="*/ 29 w 34"/>
                  <a:gd name="T27" fmla="*/ 5 h 12"/>
                  <a:gd name="T28" fmla="*/ 32 w 34"/>
                  <a:gd name="T29" fmla="*/ 5 h 12"/>
                  <a:gd name="T30" fmla="*/ 34 w 34"/>
                  <a:gd name="T31" fmla="*/ 6 h 12"/>
                  <a:gd name="T32" fmla="*/ 34 w 34"/>
                  <a:gd name="T33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12">
                    <a:moveTo>
                      <a:pt x="34" y="8"/>
                    </a:moveTo>
                    <a:lnTo>
                      <a:pt x="32" y="11"/>
                    </a:lnTo>
                    <a:lnTo>
                      <a:pt x="27" y="12"/>
                    </a:lnTo>
                    <a:lnTo>
                      <a:pt x="23" y="12"/>
                    </a:lnTo>
                    <a:lnTo>
                      <a:pt x="16" y="12"/>
                    </a:lnTo>
                    <a:lnTo>
                      <a:pt x="10" y="11"/>
                    </a:lnTo>
                    <a:lnTo>
                      <a:pt x="4" y="8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9" y="5"/>
                    </a:lnTo>
                    <a:lnTo>
                      <a:pt x="16" y="5"/>
                    </a:lnTo>
                    <a:lnTo>
                      <a:pt x="23" y="5"/>
                    </a:lnTo>
                    <a:lnTo>
                      <a:pt x="29" y="5"/>
                    </a:lnTo>
                    <a:lnTo>
                      <a:pt x="32" y="5"/>
                    </a:lnTo>
                    <a:lnTo>
                      <a:pt x="34" y="6"/>
                    </a:lnTo>
                    <a:lnTo>
                      <a:pt x="34" y="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4" name="Freeform 192"/>
              <p:cNvSpPr>
                <a:spLocks/>
              </p:cNvSpPr>
              <p:nvPr/>
            </p:nvSpPr>
            <p:spPr bwMode="auto">
              <a:xfrm>
                <a:off x="41" y="537"/>
                <a:ext cx="33" cy="28"/>
              </a:xfrm>
              <a:custGeom>
                <a:avLst/>
                <a:gdLst>
                  <a:gd name="T0" fmla="*/ 65 w 65"/>
                  <a:gd name="T1" fmla="*/ 56 h 57"/>
                  <a:gd name="T2" fmla="*/ 62 w 65"/>
                  <a:gd name="T3" fmla="*/ 57 h 57"/>
                  <a:gd name="T4" fmla="*/ 55 w 65"/>
                  <a:gd name="T5" fmla="*/ 53 h 57"/>
                  <a:gd name="T6" fmla="*/ 45 w 65"/>
                  <a:gd name="T7" fmla="*/ 49 h 57"/>
                  <a:gd name="T8" fmla="*/ 34 w 65"/>
                  <a:gd name="T9" fmla="*/ 41 h 57"/>
                  <a:gd name="T10" fmla="*/ 23 w 65"/>
                  <a:gd name="T11" fmla="*/ 31 h 57"/>
                  <a:gd name="T12" fmla="*/ 14 w 65"/>
                  <a:gd name="T13" fmla="*/ 21 h 57"/>
                  <a:gd name="T14" fmla="*/ 6 w 65"/>
                  <a:gd name="T15" fmla="*/ 11 h 57"/>
                  <a:gd name="T16" fmla="*/ 0 w 65"/>
                  <a:gd name="T17" fmla="*/ 0 h 57"/>
                  <a:gd name="T18" fmla="*/ 6 w 65"/>
                  <a:gd name="T19" fmla="*/ 5 h 57"/>
                  <a:gd name="T20" fmla="*/ 14 w 65"/>
                  <a:gd name="T21" fmla="*/ 11 h 57"/>
                  <a:gd name="T22" fmla="*/ 25 w 65"/>
                  <a:gd name="T23" fmla="*/ 19 h 57"/>
                  <a:gd name="T24" fmla="*/ 37 w 65"/>
                  <a:gd name="T25" fmla="*/ 28 h 57"/>
                  <a:gd name="T26" fmla="*/ 48 w 65"/>
                  <a:gd name="T27" fmla="*/ 37 h 57"/>
                  <a:gd name="T28" fmla="*/ 57 w 65"/>
                  <a:gd name="T29" fmla="*/ 45 h 57"/>
                  <a:gd name="T30" fmla="*/ 64 w 65"/>
                  <a:gd name="T31" fmla="*/ 51 h 57"/>
                  <a:gd name="T32" fmla="*/ 65 w 65"/>
                  <a:gd name="T33" fmla="*/ 5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5" h="57">
                    <a:moveTo>
                      <a:pt x="65" y="56"/>
                    </a:moveTo>
                    <a:lnTo>
                      <a:pt x="62" y="57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4" y="41"/>
                    </a:lnTo>
                    <a:lnTo>
                      <a:pt x="23" y="31"/>
                    </a:lnTo>
                    <a:lnTo>
                      <a:pt x="14" y="21"/>
                    </a:lnTo>
                    <a:lnTo>
                      <a:pt x="6" y="11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4" y="11"/>
                    </a:lnTo>
                    <a:lnTo>
                      <a:pt x="25" y="19"/>
                    </a:lnTo>
                    <a:lnTo>
                      <a:pt x="37" y="28"/>
                    </a:lnTo>
                    <a:lnTo>
                      <a:pt x="48" y="37"/>
                    </a:lnTo>
                    <a:lnTo>
                      <a:pt x="57" y="45"/>
                    </a:lnTo>
                    <a:lnTo>
                      <a:pt x="64" y="51"/>
                    </a:lnTo>
                    <a:lnTo>
                      <a:pt x="65" y="5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5" name="Freeform 193"/>
              <p:cNvSpPr>
                <a:spLocks/>
              </p:cNvSpPr>
              <p:nvPr/>
            </p:nvSpPr>
            <p:spPr bwMode="auto">
              <a:xfrm>
                <a:off x="42" y="515"/>
                <a:ext cx="37" cy="29"/>
              </a:xfrm>
              <a:custGeom>
                <a:avLst/>
                <a:gdLst>
                  <a:gd name="T0" fmla="*/ 75 w 75"/>
                  <a:gd name="T1" fmla="*/ 55 h 56"/>
                  <a:gd name="T2" fmla="*/ 70 w 75"/>
                  <a:gd name="T3" fmla="*/ 56 h 56"/>
                  <a:gd name="T4" fmla="*/ 61 w 75"/>
                  <a:gd name="T5" fmla="*/ 53 h 56"/>
                  <a:gd name="T6" fmla="*/ 51 w 75"/>
                  <a:gd name="T7" fmla="*/ 47 h 56"/>
                  <a:gd name="T8" fmla="*/ 38 w 75"/>
                  <a:gd name="T9" fmla="*/ 39 h 56"/>
                  <a:gd name="T10" fmla="*/ 24 w 75"/>
                  <a:gd name="T11" fmla="*/ 30 h 56"/>
                  <a:gd name="T12" fmla="*/ 14 w 75"/>
                  <a:gd name="T13" fmla="*/ 19 h 56"/>
                  <a:gd name="T14" fmla="*/ 5 w 75"/>
                  <a:gd name="T15" fmla="*/ 9 h 56"/>
                  <a:gd name="T16" fmla="*/ 0 w 75"/>
                  <a:gd name="T17" fmla="*/ 0 h 56"/>
                  <a:gd name="T18" fmla="*/ 6 w 75"/>
                  <a:gd name="T19" fmla="*/ 3 h 56"/>
                  <a:gd name="T20" fmla="*/ 16 w 75"/>
                  <a:gd name="T21" fmla="*/ 9 h 56"/>
                  <a:gd name="T22" fmla="*/ 28 w 75"/>
                  <a:gd name="T23" fmla="*/ 18 h 56"/>
                  <a:gd name="T24" fmla="*/ 42 w 75"/>
                  <a:gd name="T25" fmla="*/ 27 h 56"/>
                  <a:gd name="T26" fmla="*/ 55 w 75"/>
                  <a:gd name="T27" fmla="*/ 37 h 56"/>
                  <a:gd name="T28" fmla="*/ 66 w 75"/>
                  <a:gd name="T29" fmla="*/ 45 h 56"/>
                  <a:gd name="T30" fmla="*/ 73 w 75"/>
                  <a:gd name="T31" fmla="*/ 52 h 56"/>
                  <a:gd name="T32" fmla="*/ 75 w 75"/>
                  <a:gd name="T33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5" h="56">
                    <a:moveTo>
                      <a:pt x="75" y="55"/>
                    </a:moveTo>
                    <a:lnTo>
                      <a:pt x="70" y="56"/>
                    </a:lnTo>
                    <a:lnTo>
                      <a:pt x="61" y="53"/>
                    </a:lnTo>
                    <a:lnTo>
                      <a:pt x="51" y="47"/>
                    </a:lnTo>
                    <a:lnTo>
                      <a:pt x="38" y="39"/>
                    </a:lnTo>
                    <a:lnTo>
                      <a:pt x="24" y="30"/>
                    </a:lnTo>
                    <a:lnTo>
                      <a:pt x="14" y="19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6" y="3"/>
                    </a:lnTo>
                    <a:lnTo>
                      <a:pt x="16" y="9"/>
                    </a:lnTo>
                    <a:lnTo>
                      <a:pt x="28" y="18"/>
                    </a:lnTo>
                    <a:lnTo>
                      <a:pt x="42" y="27"/>
                    </a:lnTo>
                    <a:lnTo>
                      <a:pt x="55" y="37"/>
                    </a:lnTo>
                    <a:lnTo>
                      <a:pt x="66" y="45"/>
                    </a:lnTo>
                    <a:lnTo>
                      <a:pt x="73" y="52"/>
                    </a:lnTo>
                    <a:lnTo>
                      <a:pt x="75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6" name="Freeform 194"/>
              <p:cNvSpPr>
                <a:spLocks/>
              </p:cNvSpPr>
              <p:nvPr/>
            </p:nvSpPr>
            <p:spPr bwMode="auto">
              <a:xfrm>
                <a:off x="49" y="485"/>
                <a:ext cx="36" cy="21"/>
              </a:xfrm>
              <a:custGeom>
                <a:avLst/>
                <a:gdLst>
                  <a:gd name="T0" fmla="*/ 71 w 71"/>
                  <a:gd name="T1" fmla="*/ 41 h 42"/>
                  <a:gd name="T2" fmla="*/ 68 w 71"/>
                  <a:gd name="T3" fmla="*/ 42 h 42"/>
                  <a:gd name="T4" fmla="*/ 60 w 71"/>
                  <a:gd name="T5" fmla="*/ 41 h 42"/>
                  <a:gd name="T6" fmla="*/ 49 w 71"/>
                  <a:gd name="T7" fmla="*/ 38 h 42"/>
                  <a:gd name="T8" fmla="*/ 38 w 71"/>
                  <a:gd name="T9" fmla="*/ 32 h 42"/>
                  <a:gd name="T10" fmla="*/ 25 w 71"/>
                  <a:gd name="T11" fmla="*/ 25 h 42"/>
                  <a:gd name="T12" fmla="*/ 14 w 71"/>
                  <a:gd name="T13" fmla="*/ 18 h 42"/>
                  <a:gd name="T14" fmla="*/ 6 w 71"/>
                  <a:gd name="T15" fmla="*/ 9 h 42"/>
                  <a:gd name="T16" fmla="*/ 0 w 71"/>
                  <a:gd name="T17" fmla="*/ 0 h 42"/>
                  <a:gd name="T18" fmla="*/ 7 w 71"/>
                  <a:gd name="T19" fmla="*/ 4 h 42"/>
                  <a:gd name="T20" fmla="*/ 17 w 71"/>
                  <a:gd name="T21" fmla="*/ 9 h 42"/>
                  <a:gd name="T22" fmla="*/ 30 w 71"/>
                  <a:gd name="T23" fmla="*/ 15 h 42"/>
                  <a:gd name="T24" fmla="*/ 43 w 71"/>
                  <a:gd name="T25" fmla="*/ 22 h 42"/>
                  <a:gd name="T26" fmla="*/ 54 w 71"/>
                  <a:gd name="T27" fmla="*/ 27 h 42"/>
                  <a:gd name="T28" fmla="*/ 64 w 71"/>
                  <a:gd name="T29" fmla="*/ 33 h 42"/>
                  <a:gd name="T30" fmla="*/ 70 w 71"/>
                  <a:gd name="T31" fmla="*/ 38 h 42"/>
                  <a:gd name="T32" fmla="*/ 71 w 71"/>
                  <a:gd name="T33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1" h="42">
                    <a:moveTo>
                      <a:pt x="71" y="41"/>
                    </a:moveTo>
                    <a:lnTo>
                      <a:pt x="68" y="42"/>
                    </a:lnTo>
                    <a:lnTo>
                      <a:pt x="60" y="41"/>
                    </a:lnTo>
                    <a:lnTo>
                      <a:pt x="49" y="38"/>
                    </a:lnTo>
                    <a:lnTo>
                      <a:pt x="38" y="32"/>
                    </a:lnTo>
                    <a:lnTo>
                      <a:pt x="25" y="25"/>
                    </a:lnTo>
                    <a:lnTo>
                      <a:pt x="14" y="18"/>
                    </a:lnTo>
                    <a:lnTo>
                      <a:pt x="6" y="9"/>
                    </a:lnTo>
                    <a:lnTo>
                      <a:pt x="0" y="0"/>
                    </a:lnTo>
                    <a:lnTo>
                      <a:pt x="7" y="4"/>
                    </a:lnTo>
                    <a:lnTo>
                      <a:pt x="17" y="9"/>
                    </a:lnTo>
                    <a:lnTo>
                      <a:pt x="30" y="15"/>
                    </a:lnTo>
                    <a:lnTo>
                      <a:pt x="43" y="22"/>
                    </a:lnTo>
                    <a:lnTo>
                      <a:pt x="54" y="27"/>
                    </a:lnTo>
                    <a:lnTo>
                      <a:pt x="64" y="33"/>
                    </a:lnTo>
                    <a:lnTo>
                      <a:pt x="70" y="38"/>
                    </a:lnTo>
                    <a:lnTo>
                      <a:pt x="71" y="4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7" name="Freeform 195"/>
              <p:cNvSpPr>
                <a:spLocks/>
              </p:cNvSpPr>
              <p:nvPr/>
            </p:nvSpPr>
            <p:spPr bwMode="auto">
              <a:xfrm>
                <a:off x="58" y="469"/>
                <a:ext cx="27" cy="22"/>
              </a:xfrm>
              <a:custGeom>
                <a:avLst/>
                <a:gdLst>
                  <a:gd name="T0" fmla="*/ 53 w 53"/>
                  <a:gd name="T1" fmla="*/ 43 h 44"/>
                  <a:gd name="T2" fmla="*/ 50 w 53"/>
                  <a:gd name="T3" fmla="*/ 44 h 44"/>
                  <a:gd name="T4" fmla="*/ 43 w 53"/>
                  <a:gd name="T5" fmla="*/ 41 h 44"/>
                  <a:gd name="T6" fmla="*/ 35 w 53"/>
                  <a:gd name="T7" fmla="*/ 35 h 44"/>
                  <a:gd name="T8" fmla="*/ 26 w 53"/>
                  <a:gd name="T9" fmla="*/ 28 h 44"/>
                  <a:gd name="T10" fmla="*/ 15 w 53"/>
                  <a:gd name="T11" fmla="*/ 20 h 44"/>
                  <a:gd name="T12" fmla="*/ 7 w 53"/>
                  <a:gd name="T13" fmla="*/ 12 h 44"/>
                  <a:gd name="T14" fmla="*/ 3 w 53"/>
                  <a:gd name="T15" fmla="*/ 5 h 44"/>
                  <a:gd name="T16" fmla="*/ 0 w 53"/>
                  <a:gd name="T17" fmla="*/ 0 h 44"/>
                  <a:gd name="T18" fmla="*/ 6 w 53"/>
                  <a:gd name="T19" fmla="*/ 4 h 44"/>
                  <a:gd name="T20" fmla="*/ 13 w 53"/>
                  <a:gd name="T21" fmla="*/ 9 h 44"/>
                  <a:gd name="T22" fmla="*/ 22 w 53"/>
                  <a:gd name="T23" fmla="*/ 14 h 44"/>
                  <a:gd name="T24" fmla="*/ 30 w 53"/>
                  <a:gd name="T25" fmla="*/ 21 h 44"/>
                  <a:gd name="T26" fmla="*/ 39 w 53"/>
                  <a:gd name="T27" fmla="*/ 28 h 44"/>
                  <a:gd name="T28" fmla="*/ 46 w 53"/>
                  <a:gd name="T29" fmla="*/ 34 h 44"/>
                  <a:gd name="T30" fmla="*/ 51 w 53"/>
                  <a:gd name="T31" fmla="*/ 40 h 44"/>
                  <a:gd name="T32" fmla="*/ 53 w 53"/>
                  <a:gd name="T33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44">
                    <a:moveTo>
                      <a:pt x="53" y="43"/>
                    </a:moveTo>
                    <a:lnTo>
                      <a:pt x="50" y="44"/>
                    </a:lnTo>
                    <a:lnTo>
                      <a:pt x="43" y="41"/>
                    </a:lnTo>
                    <a:lnTo>
                      <a:pt x="35" y="35"/>
                    </a:lnTo>
                    <a:lnTo>
                      <a:pt x="26" y="28"/>
                    </a:lnTo>
                    <a:lnTo>
                      <a:pt x="15" y="20"/>
                    </a:lnTo>
                    <a:lnTo>
                      <a:pt x="7" y="12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3" y="9"/>
                    </a:lnTo>
                    <a:lnTo>
                      <a:pt x="22" y="14"/>
                    </a:lnTo>
                    <a:lnTo>
                      <a:pt x="30" y="21"/>
                    </a:lnTo>
                    <a:lnTo>
                      <a:pt x="39" y="28"/>
                    </a:lnTo>
                    <a:lnTo>
                      <a:pt x="46" y="34"/>
                    </a:lnTo>
                    <a:lnTo>
                      <a:pt x="51" y="40"/>
                    </a:lnTo>
                    <a:lnTo>
                      <a:pt x="53" y="4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8" name="Freeform 196"/>
              <p:cNvSpPr>
                <a:spLocks/>
              </p:cNvSpPr>
              <p:nvPr/>
            </p:nvSpPr>
            <p:spPr bwMode="auto">
              <a:xfrm>
                <a:off x="62" y="466"/>
                <a:ext cx="19" cy="8"/>
              </a:xfrm>
              <a:custGeom>
                <a:avLst/>
                <a:gdLst>
                  <a:gd name="T0" fmla="*/ 39 w 39"/>
                  <a:gd name="T1" fmla="*/ 15 h 17"/>
                  <a:gd name="T2" fmla="*/ 37 w 39"/>
                  <a:gd name="T3" fmla="*/ 16 h 17"/>
                  <a:gd name="T4" fmla="*/ 32 w 39"/>
                  <a:gd name="T5" fmla="*/ 17 h 17"/>
                  <a:gd name="T6" fmla="*/ 27 w 39"/>
                  <a:gd name="T7" fmla="*/ 16 h 17"/>
                  <a:gd name="T8" fmla="*/ 20 w 39"/>
                  <a:gd name="T9" fmla="*/ 15 h 17"/>
                  <a:gd name="T10" fmla="*/ 13 w 39"/>
                  <a:gd name="T11" fmla="*/ 12 h 17"/>
                  <a:gd name="T12" fmla="*/ 7 w 39"/>
                  <a:gd name="T13" fmla="*/ 9 h 17"/>
                  <a:gd name="T14" fmla="*/ 3 w 39"/>
                  <a:gd name="T15" fmla="*/ 4 h 17"/>
                  <a:gd name="T16" fmla="*/ 0 w 39"/>
                  <a:gd name="T17" fmla="*/ 0 h 17"/>
                  <a:gd name="T18" fmla="*/ 5 w 39"/>
                  <a:gd name="T19" fmla="*/ 3 h 17"/>
                  <a:gd name="T20" fmla="*/ 11 w 39"/>
                  <a:gd name="T21" fmla="*/ 5 h 17"/>
                  <a:gd name="T22" fmla="*/ 19 w 39"/>
                  <a:gd name="T23" fmla="*/ 6 h 17"/>
                  <a:gd name="T24" fmla="*/ 26 w 39"/>
                  <a:gd name="T25" fmla="*/ 8 h 17"/>
                  <a:gd name="T26" fmla="*/ 32 w 39"/>
                  <a:gd name="T27" fmla="*/ 9 h 17"/>
                  <a:gd name="T28" fmla="*/ 37 w 39"/>
                  <a:gd name="T29" fmla="*/ 10 h 17"/>
                  <a:gd name="T30" fmla="*/ 39 w 39"/>
                  <a:gd name="T31" fmla="*/ 12 h 17"/>
                  <a:gd name="T32" fmla="*/ 39 w 39"/>
                  <a:gd name="T3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17">
                    <a:moveTo>
                      <a:pt x="39" y="15"/>
                    </a:moveTo>
                    <a:lnTo>
                      <a:pt x="37" y="16"/>
                    </a:lnTo>
                    <a:lnTo>
                      <a:pt x="32" y="17"/>
                    </a:lnTo>
                    <a:lnTo>
                      <a:pt x="27" y="16"/>
                    </a:lnTo>
                    <a:lnTo>
                      <a:pt x="20" y="15"/>
                    </a:lnTo>
                    <a:lnTo>
                      <a:pt x="13" y="12"/>
                    </a:lnTo>
                    <a:lnTo>
                      <a:pt x="7" y="9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5" y="3"/>
                    </a:lnTo>
                    <a:lnTo>
                      <a:pt x="11" y="5"/>
                    </a:lnTo>
                    <a:lnTo>
                      <a:pt x="19" y="6"/>
                    </a:lnTo>
                    <a:lnTo>
                      <a:pt x="26" y="8"/>
                    </a:lnTo>
                    <a:lnTo>
                      <a:pt x="32" y="9"/>
                    </a:lnTo>
                    <a:lnTo>
                      <a:pt x="37" y="10"/>
                    </a:lnTo>
                    <a:lnTo>
                      <a:pt x="39" y="12"/>
                    </a:lnTo>
                    <a:lnTo>
                      <a:pt x="39" y="1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9" name="Freeform 197"/>
              <p:cNvSpPr>
                <a:spLocks/>
              </p:cNvSpPr>
              <p:nvPr/>
            </p:nvSpPr>
            <p:spPr bwMode="auto">
              <a:xfrm>
                <a:off x="46" y="571"/>
                <a:ext cx="16" cy="17"/>
              </a:xfrm>
              <a:custGeom>
                <a:avLst/>
                <a:gdLst>
                  <a:gd name="T0" fmla="*/ 0 w 31"/>
                  <a:gd name="T1" fmla="*/ 0 h 33"/>
                  <a:gd name="T2" fmla="*/ 4 w 31"/>
                  <a:gd name="T3" fmla="*/ 2 h 33"/>
                  <a:gd name="T4" fmla="*/ 8 w 31"/>
                  <a:gd name="T5" fmla="*/ 5 h 33"/>
                  <a:gd name="T6" fmla="*/ 14 w 31"/>
                  <a:gd name="T7" fmla="*/ 10 h 33"/>
                  <a:gd name="T8" fmla="*/ 20 w 31"/>
                  <a:gd name="T9" fmla="*/ 15 h 33"/>
                  <a:gd name="T10" fmla="*/ 25 w 31"/>
                  <a:gd name="T11" fmla="*/ 20 h 33"/>
                  <a:gd name="T12" fmla="*/ 29 w 31"/>
                  <a:gd name="T13" fmla="*/ 25 h 33"/>
                  <a:gd name="T14" fmla="*/ 31 w 31"/>
                  <a:gd name="T15" fmla="*/ 30 h 33"/>
                  <a:gd name="T16" fmla="*/ 30 w 31"/>
                  <a:gd name="T17" fmla="*/ 33 h 33"/>
                  <a:gd name="T18" fmla="*/ 23 w 31"/>
                  <a:gd name="T19" fmla="*/ 32 h 33"/>
                  <a:gd name="T20" fmla="*/ 14 w 31"/>
                  <a:gd name="T21" fmla="*/ 21 h 33"/>
                  <a:gd name="T22" fmla="*/ 6 w 31"/>
                  <a:gd name="T23" fmla="*/ 9 h 33"/>
                  <a:gd name="T24" fmla="*/ 0 w 31"/>
                  <a:gd name="T2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33">
                    <a:moveTo>
                      <a:pt x="0" y="0"/>
                    </a:moveTo>
                    <a:lnTo>
                      <a:pt x="4" y="2"/>
                    </a:lnTo>
                    <a:lnTo>
                      <a:pt x="8" y="5"/>
                    </a:lnTo>
                    <a:lnTo>
                      <a:pt x="14" y="10"/>
                    </a:lnTo>
                    <a:lnTo>
                      <a:pt x="20" y="15"/>
                    </a:lnTo>
                    <a:lnTo>
                      <a:pt x="25" y="20"/>
                    </a:lnTo>
                    <a:lnTo>
                      <a:pt x="29" y="25"/>
                    </a:lnTo>
                    <a:lnTo>
                      <a:pt x="31" y="30"/>
                    </a:lnTo>
                    <a:lnTo>
                      <a:pt x="30" y="33"/>
                    </a:lnTo>
                    <a:lnTo>
                      <a:pt x="23" y="32"/>
                    </a:lnTo>
                    <a:lnTo>
                      <a:pt x="14" y="21"/>
                    </a:lnTo>
                    <a:lnTo>
                      <a:pt x="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0" name="Freeform 198"/>
              <p:cNvSpPr>
                <a:spLocks/>
              </p:cNvSpPr>
              <p:nvPr/>
            </p:nvSpPr>
            <p:spPr bwMode="auto">
              <a:xfrm>
                <a:off x="45" y="575"/>
                <a:ext cx="5" cy="20"/>
              </a:xfrm>
              <a:custGeom>
                <a:avLst/>
                <a:gdLst>
                  <a:gd name="T0" fmla="*/ 2 w 8"/>
                  <a:gd name="T1" fmla="*/ 0 h 42"/>
                  <a:gd name="T2" fmla="*/ 2 w 8"/>
                  <a:gd name="T3" fmla="*/ 9 h 42"/>
                  <a:gd name="T4" fmla="*/ 0 w 8"/>
                  <a:gd name="T5" fmla="*/ 22 h 42"/>
                  <a:gd name="T6" fmla="*/ 0 w 8"/>
                  <a:gd name="T7" fmla="*/ 36 h 42"/>
                  <a:gd name="T8" fmla="*/ 5 w 8"/>
                  <a:gd name="T9" fmla="*/ 42 h 42"/>
                  <a:gd name="T10" fmla="*/ 8 w 8"/>
                  <a:gd name="T11" fmla="*/ 36 h 42"/>
                  <a:gd name="T12" fmla="*/ 8 w 8"/>
                  <a:gd name="T13" fmla="*/ 25 h 42"/>
                  <a:gd name="T14" fmla="*/ 5 w 8"/>
                  <a:gd name="T15" fmla="*/ 11 h 42"/>
                  <a:gd name="T16" fmla="*/ 2 w 8"/>
                  <a:gd name="T1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2">
                    <a:moveTo>
                      <a:pt x="2" y="0"/>
                    </a:moveTo>
                    <a:lnTo>
                      <a:pt x="2" y="9"/>
                    </a:lnTo>
                    <a:lnTo>
                      <a:pt x="0" y="22"/>
                    </a:lnTo>
                    <a:lnTo>
                      <a:pt x="0" y="36"/>
                    </a:lnTo>
                    <a:lnTo>
                      <a:pt x="5" y="42"/>
                    </a:lnTo>
                    <a:lnTo>
                      <a:pt x="8" y="36"/>
                    </a:lnTo>
                    <a:lnTo>
                      <a:pt x="8" y="25"/>
                    </a:lnTo>
                    <a:lnTo>
                      <a:pt x="5" y="1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1" name="Freeform 199"/>
              <p:cNvSpPr>
                <a:spLocks/>
              </p:cNvSpPr>
              <p:nvPr/>
            </p:nvSpPr>
            <p:spPr bwMode="auto">
              <a:xfrm>
                <a:off x="30" y="571"/>
                <a:ext cx="17" cy="19"/>
              </a:xfrm>
              <a:custGeom>
                <a:avLst/>
                <a:gdLst>
                  <a:gd name="T0" fmla="*/ 33 w 33"/>
                  <a:gd name="T1" fmla="*/ 0 h 38"/>
                  <a:gd name="T2" fmla="*/ 25 w 33"/>
                  <a:gd name="T3" fmla="*/ 12 h 38"/>
                  <a:gd name="T4" fmla="*/ 15 w 33"/>
                  <a:gd name="T5" fmla="*/ 26 h 38"/>
                  <a:gd name="T6" fmla="*/ 6 w 33"/>
                  <a:gd name="T7" fmla="*/ 37 h 38"/>
                  <a:gd name="T8" fmla="*/ 0 w 33"/>
                  <a:gd name="T9" fmla="*/ 38 h 38"/>
                  <a:gd name="T10" fmla="*/ 0 w 33"/>
                  <a:gd name="T11" fmla="*/ 35 h 38"/>
                  <a:gd name="T12" fmla="*/ 2 w 33"/>
                  <a:gd name="T13" fmla="*/ 30 h 38"/>
                  <a:gd name="T14" fmla="*/ 7 w 33"/>
                  <a:gd name="T15" fmla="*/ 26 h 38"/>
                  <a:gd name="T16" fmla="*/ 13 w 33"/>
                  <a:gd name="T17" fmla="*/ 19 h 38"/>
                  <a:gd name="T18" fmla="*/ 19 w 33"/>
                  <a:gd name="T19" fmla="*/ 13 h 38"/>
                  <a:gd name="T20" fmla="*/ 25 w 33"/>
                  <a:gd name="T21" fmla="*/ 8 h 38"/>
                  <a:gd name="T22" fmla="*/ 30 w 33"/>
                  <a:gd name="T23" fmla="*/ 4 h 38"/>
                  <a:gd name="T24" fmla="*/ 33 w 33"/>
                  <a:gd name="T2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38">
                    <a:moveTo>
                      <a:pt x="33" y="0"/>
                    </a:moveTo>
                    <a:lnTo>
                      <a:pt x="25" y="12"/>
                    </a:lnTo>
                    <a:lnTo>
                      <a:pt x="15" y="26"/>
                    </a:lnTo>
                    <a:lnTo>
                      <a:pt x="6" y="37"/>
                    </a:lnTo>
                    <a:lnTo>
                      <a:pt x="0" y="38"/>
                    </a:lnTo>
                    <a:lnTo>
                      <a:pt x="0" y="35"/>
                    </a:lnTo>
                    <a:lnTo>
                      <a:pt x="2" y="30"/>
                    </a:lnTo>
                    <a:lnTo>
                      <a:pt x="7" y="26"/>
                    </a:lnTo>
                    <a:lnTo>
                      <a:pt x="13" y="19"/>
                    </a:lnTo>
                    <a:lnTo>
                      <a:pt x="19" y="13"/>
                    </a:lnTo>
                    <a:lnTo>
                      <a:pt x="25" y="8"/>
                    </a:lnTo>
                    <a:lnTo>
                      <a:pt x="30" y="4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2" name="Freeform 200"/>
              <p:cNvSpPr>
                <a:spLocks/>
              </p:cNvSpPr>
              <p:nvPr/>
            </p:nvSpPr>
            <p:spPr bwMode="auto">
              <a:xfrm>
                <a:off x="33" y="465"/>
                <a:ext cx="26" cy="6"/>
              </a:xfrm>
              <a:custGeom>
                <a:avLst/>
                <a:gdLst>
                  <a:gd name="T0" fmla="*/ 52 w 52"/>
                  <a:gd name="T1" fmla="*/ 10 h 12"/>
                  <a:gd name="T2" fmla="*/ 46 w 52"/>
                  <a:gd name="T3" fmla="*/ 11 h 12"/>
                  <a:gd name="T4" fmla="*/ 38 w 52"/>
                  <a:gd name="T5" fmla="*/ 12 h 12"/>
                  <a:gd name="T6" fmla="*/ 30 w 52"/>
                  <a:gd name="T7" fmla="*/ 12 h 12"/>
                  <a:gd name="T8" fmla="*/ 22 w 52"/>
                  <a:gd name="T9" fmla="*/ 12 h 12"/>
                  <a:gd name="T10" fmla="*/ 14 w 52"/>
                  <a:gd name="T11" fmla="*/ 12 h 12"/>
                  <a:gd name="T12" fmla="*/ 7 w 52"/>
                  <a:gd name="T13" fmla="*/ 11 h 12"/>
                  <a:gd name="T14" fmla="*/ 2 w 52"/>
                  <a:gd name="T15" fmla="*/ 8 h 12"/>
                  <a:gd name="T16" fmla="*/ 0 w 52"/>
                  <a:gd name="T17" fmla="*/ 5 h 12"/>
                  <a:gd name="T18" fmla="*/ 1 w 52"/>
                  <a:gd name="T19" fmla="*/ 2 h 12"/>
                  <a:gd name="T20" fmla="*/ 6 w 52"/>
                  <a:gd name="T21" fmla="*/ 0 h 12"/>
                  <a:gd name="T22" fmla="*/ 12 w 52"/>
                  <a:gd name="T23" fmla="*/ 2 h 12"/>
                  <a:gd name="T24" fmla="*/ 21 w 52"/>
                  <a:gd name="T25" fmla="*/ 3 h 12"/>
                  <a:gd name="T26" fmla="*/ 29 w 52"/>
                  <a:gd name="T27" fmla="*/ 5 h 12"/>
                  <a:gd name="T28" fmla="*/ 38 w 52"/>
                  <a:gd name="T29" fmla="*/ 7 h 12"/>
                  <a:gd name="T30" fmla="*/ 46 w 52"/>
                  <a:gd name="T31" fmla="*/ 8 h 12"/>
                  <a:gd name="T32" fmla="*/ 52 w 52"/>
                  <a:gd name="T3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2" h="12">
                    <a:moveTo>
                      <a:pt x="52" y="10"/>
                    </a:moveTo>
                    <a:lnTo>
                      <a:pt x="46" y="11"/>
                    </a:lnTo>
                    <a:lnTo>
                      <a:pt x="38" y="12"/>
                    </a:lnTo>
                    <a:lnTo>
                      <a:pt x="30" y="12"/>
                    </a:lnTo>
                    <a:lnTo>
                      <a:pt x="22" y="12"/>
                    </a:lnTo>
                    <a:lnTo>
                      <a:pt x="14" y="12"/>
                    </a:lnTo>
                    <a:lnTo>
                      <a:pt x="7" y="11"/>
                    </a:lnTo>
                    <a:lnTo>
                      <a:pt x="2" y="8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6" y="0"/>
                    </a:lnTo>
                    <a:lnTo>
                      <a:pt x="12" y="2"/>
                    </a:lnTo>
                    <a:lnTo>
                      <a:pt x="21" y="3"/>
                    </a:lnTo>
                    <a:lnTo>
                      <a:pt x="29" y="5"/>
                    </a:lnTo>
                    <a:lnTo>
                      <a:pt x="38" y="7"/>
                    </a:lnTo>
                    <a:lnTo>
                      <a:pt x="46" y="8"/>
                    </a:lnTo>
                    <a:lnTo>
                      <a:pt x="52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3" name="Freeform 201"/>
              <p:cNvSpPr>
                <a:spLocks/>
              </p:cNvSpPr>
              <p:nvPr/>
            </p:nvSpPr>
            <p:spPr bwMode="auto">
              <a:xfrm>
                <a:off x="39" y="454"/>
                <a:ext cx="24" cy="11"/>
              </a:xfrm>
              <a:custGeom>
                <a:avLst/>
                <a:gdLst>
                  <a:gd name="T0" fmla="*/ 49 w 49"/>
                  <a:gd name="T1" fmla="*/ 22 h 22"/>
                  <a:gd name="T2" fmla="*/ 44 w 49"/>
                  <a:gd name="T3" fmla="*/ 22 h 22"/>
                  <a:gd name="T4" fmla="*/ 37 w 49"/>
                  <a:gd name="T5" fmla="*/ 21 h 22"/>
                  <a:gd name="T6" fmla="*/ 29 w 49"/>
                  <a:gd name="T7" fmla="*/ 19 h 22"/>
                  <a:gd name="T8" fmla="*/ 21 w 49"/>
                  <a:gd name="T9" fmla="*/ 17 h 22"/>
                  <a:gd name="T10" fmla="*/ 14 w 49"/>
                  <a:gd name="T11" fmla="*/ 13 h 22"/>
                  <a:gd name="T12" fmla="*/ 7 w 49"/>
                  <a:gd name="T13" fmla="*/ 10 h 22"/>
                  <a:gd name="T14" fmla="*/ 3 w 49"/>
                  <a:gd name="T15" fmla="*/ 6 h 22"/>
                  <a:gd name="T16" fmla="*/ 0 w 49"/>
                  <a:gd name="T17" fmla="*/ 3 h 22"/>
                  <a:gd name="T18" fmla="*/ 1 w 49"/>
                  <a:gd name="T19" fmla="*/ 0 h 22"/>
                  <a:gd name="T20" fmla="*/ 6 w 49"/>
                  <a:gd name="T21" fmla="*/ 0 h 22"/>
                  <a:gd name="T22" fmla="*/ 14 w 49"/>
                  <a:gd name="T23" fmla="*/ 3 h 22"/>
                  <a:gd name="T24" fmla="*/ 22 w 49"/>
                  <a:gd name="T25" fmla="*/ 7 h 22"/>
                  <a:gd name="T26" fmla="*/ 30 w 49"/>
                  <a:gd name="T27" fmla="*/ 12 h 22"/>
                  <a:gd name="T28" fmla="*/ 38 w 49"/>
                  <a:gd name="T29" fmla="*/ 17 h 22"/>
                  <a:gd name="T30" fmla="*/ 45 w 49"/>
                  <a:gd name="T31" fmla="*/ 20 h 22"/>
                  <a:gd name="T32" fmla="*/ 49 w 49"/>
                  <a:gd name="T3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9" h="22">
                    <a:moveTo>
                      <a:pt x="49" y="22"/>
                    </a:moveTo>
                    <a:lnTo>
                      <a:pt x="44" y="22"/>
                    </a:lnTo>
                    <a:lnTo>
                      <a:pt x="37" y="21"/>
                    </a:lnTo>
                    <a:lnTo>
                      <a:pt x="29" y="19"/>
                    </a:lnTo>
                    <a:lnTo>
                      <a:pt x="21" y="17"/>
                    </a:lnTo>
                    <a:lnTo>
                      <a:pt x="14" y="13"/>
                    </a:lnTo>
                    <a:lnTo>
                      <a:pt x="7" y="10"/>
                    </a:lnTo>
                    <a:lnTo>
                      <a:pt x="3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6" y="0"/>
                    </a:lnTo>
                    <a:lnTo>
                      <a:pt x="14" y="3"/>
                    </a:lnTo>
                    <a:lnTo>
                      <a:pt x="22" y="7"/>
                    </a:lnTo>
                    <a:lnTo>
                      <a:pt x="30" y="12"/>
                    </a:lnTo>
                    <a:lnTo>
                      <a:pt x="38" y="17"/>
                    </a:lnTo>
                    <a:lnTo>
                      <a:pt x="45" y="20"/>
                    </a:lnTo>
                    <a:lnTo>
                      <a:pt x="49" y="2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4" name="Freeform 202"/>
              <p:cNvSpPr>
                <a:spLocks/>
              </p:cNvSpPr>
              <p:nvPr/>
            </p:nvSpPr>
            <p:spPr bwMode="auto">
              <a:xfrm>
                <a:off x="33" y="476"/>
                <a:ext cx="25" cy="6"/>
              </a:xfrm>
              <a:custGeom>
                <a:avLst/>
                <a:gdLst>
                  <a:gd name="T0" fmla="*/ 48 w 48"/>
                  <a:gd name="T1" fmla="*/ 5 h 12"/>
                  <a:gd name="T2" fmla="*/ 46 w 48"/>
                  <a:gd name="T3" fmla="*/ 7 h 12"/>
                  <a:gd name="T4" fmla="*/ 41 w 48"/>
                  <a:gd name="T5" fmla="*/ 10 h 12"/>
                  <a:gd name="T6" fmla="*/ 33 w 48"/>
                  <a:gd name="T7" fmla="*/ 11 h 12"/>
                  <a:gd name="T8" fmla="*/ 25 w 48"/>
                  <a:gd name="T9" fmla="*/ 12 h 12"/>
                  <a:gd name="T10" fmla="*/ 17 w 48"/>
                  <a:gd name="T11" fmla="*/ 12 h 12"/>
                  <a:gd name="T12" fmla="*/ 9 w 48"/>
                  <a:gd name="T13" fmla="*/ 11 h 12"/>
                  <a:gd name="T14" fmla="*/ 3 w 48"/>
                  <a:gd name="T15" fmla="*/ 8 h 12"/>
                  <a:gd name="T16" fmla="*/ 0 w 48"/>
                  <a:gd name="T17" fmla="*/ 5 h 12"/>
                  <a:gd name="T18" fmla="*/ 0 w 48"/>
                  <a:gd name="T19" fmla="*/ 1 h 12"/>
                  <a:gd name="T20" fmla="*/ 3 w 48"/>
                  <a:gd name="T21" fmla="*/ 0 h 12"/>
                  <a:gd name="T22" fmla="*/ 10 w 48"/>
                  <a:gd name="T23" fmla="*/ 0 h 12"/>
                  <a:gd name="T24" fmla="*/ 17 w 48"/>
                  <a:gd name="T25" fmla="*/ 1 h 12"/>
                  <a:gd name="T26" fmla="*/ 26 w 48"/>
                  <a:gd name="T27" fmla="*/ 3 h 12"/>
                  <a:gd name="T28" fmla="*/ 34 w 48"/>
                  <a:gd name="T29" fmla="*/ 4 h 12"/>
                  <a:gd name="T30" fmla="*/ 42 w 48"/>
                  <a:gd name="T31" fmla="*/ 5 h 12"/>
                  <a:gd name="T32" fmla="*/ 48 w 48"/>
                  <a:gd name="T33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8" h="12">
                    <a:moveTo>
                      <a:pt x="48" y="5"/>
                    </a:moveTo>
                    <a:lnTo>
                      <a:pt x="46" y="7"/>
                    </a:lnTo>
                    <a:lnTo>
                      <a:pt x="41" y="10"/>
                    </a:lnTo>
                    <a:lnTo>
                      <a:pt x="33" y="11"/>
                    </a:lnTo>
                    <a:lnTo>
                      <a:pt x="25" y="12"/>
                    </a:lnTo>
                    <a:lnTo>
                      <a:pt x="17" y="12"/>
                    </a:lnTo>
                    <a:lnTo>
                      <a:pt x="9" y="11"/>
                    </a:lnTo>
                    <a:lnTo>
                      <a:pt x="3" y="8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3" y="0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6" y="3"/>
                    </a:lnTo>
                    <a:lnTo>
                      <a:pt x="34" y="4"/>
                    </a:lnTo>
                    <a:lnTo>
                      <a:pt x="42" y="5"/>
                    </a:lnTo>
                    <a:lnTo>
                      <a:pt x="48" y="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5" name="Freeform 203"/>
              <p:cNvSpPr>
                <a:spLocks/>
              </p:cNvSpPr>
              <p:nvPr/>
            </p:nvSpPr>
            <p:spPr bwMode="auto">
              <a:xfrm>
                <a:off x="27" y="487"/>
                <a:ext cx="26" cy="4"/>
              </a:xfrm>
              <a:custGeom>
                <a:avLst/>
                <a:gdLst>
                  <a:gd name="T0" fmla="*/ 52 w 52"/>
                  <a:gd name="T1" fmla="*/ 0 h 8"/>
                  <a:gd name="T2" fmla="*/ 47 w 52"/>
                  <a:gd name="T3" fmla="*/ 2 h 8"/>
                  <a:gd name="T4" fmla="*/ 42 w 52"/>
                  <a:gd name="T5" fmla="*/ 4 h 8"/>
                  <a:gd name="T6" fmla="*/ 34 w 52"/>
                  <a:gd name="T7" fmla="*/ 6 h 8"/>
                  <a:gd name="T8" fmla="*/ 24 w 52"/>
                  <a:gd name="T9" fmla="*/ 7 h 8"/>
                  <a:gd name="T10" fmla="*/ 16 w 52"/>
                  <a:gd name="T11" fmla="*/ 8 h 8"/>
                  <a:gd name="T12" fmla="*/ 8 w 52"/>
                  <a:gd name="T13" fmla="*/ 8 h 8"/>
                  <a:gd name="T14" fmla="*/ 4 w 52"/>
                  <a:gd name="T15" fmla="*/ 7 h 8"/>
                  <a:gd name="T16" fmla="*/ 0 w 52"/>
                  <a:gd name="T17" fmla="*/ 5 h 8"/>
                  <a:gd name="T18" fmla="*/ 0 w 52"/>
                  <a:gd name="T19" fmla="*/ 2 h 8"/>
                  <a:gd name="T20" fmla="*/ 4 w 52"/>
                  <a:gd name="T21" fmla="*/ 0 h 8"/>
                  <a:gd name="T22" fmla="*/ 9 w 52"/>
                  <a:gd name="T23" fmla="*/ 0 h 8"/>
                  <a:gd name="T24" fmla="*/ 17 w 52"/>
                  <a:gd name="T25" fmla="*/ 0 h 8"/>
                  <a:gd name="T26" fmla="*/ 27 w 52"/>
                  <a:gd name="T27" fmla="*/ 0 h 8"/>
                  <a:gd name="T28" fmla="*/ 36 w 52"/>
                  <a:gd name="T29" fmla="*/ 1 h 8"/>
                  <a:gd name="T30" fmla="*/ 44 w 52"/>
                  <a:gd name="T31" fmla="*/ 1 h 8"/>
                  <a:gd name="T32" fmla="*/ 52 w 52"/>
                  <a:gd name="T3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2" h="8">
                    <a:moveTo>
                      <a:pt x="52" y="0"/>
                    </a:moveTo>
                    <a:lnTo>
                      <a:pt x="47" y="2"/>
                    </a:lnTo>
                    <a:lnTo>
                      <a:pt x="42" y="4"/>
                    </a:lnTo>
                    <a:lnTo>
                      <a:pt x="34" y="6"/>
                    </a:lnTo>
                    <a:lnTo>
                      <a:pt x="24" y="7"/>
                    </a:lnTo>
                    <a:lnTo>
                      <a:pt x="16" y="8"/>
                    </a:lnTo>
                    <a:lnTo>
                      <a:pt x="8" y="8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17" y="0"/>
                    </a:lnTo>
                    <a:lnTo>
                      <a:pt x="27" y="0"/>
                    </a:lnTo>
                    <a:lnTo>
                      <a:pt x="36" y="1"/>
                    </a:lnTo>
                    <a:lnTo>
                      <a:pt x="44" y="1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6" name="Freeform 204"/>
              <p:cNvSpPr>
                <a:spLocks/>
              </p:cNvSpPr>
              <p:nvPr/>
            </p:nvSpPr>
            <p:spPr bwMode="auto">
              <a:xfrm>
                <a:off x="22" y="495"/>
                <a:ext cx="26" cy="6"/>
              </a:xfrm>
              <a:custGeom>
                <a:avLst/>
                <a:gdLst>
                  <a:gd name="T0" fmla="*/ 52 w 52"/>
                  <a:gd name="T1" fmla="*/ 0 h 12"/>
                  <a:gd name="T2" fmla="*/ 47 w 52"/>
                  <a:gd name="T3" fmla="*/ 2 h 12"/>
                  <a:gd name="T4" fmla="*/ 40 w 52"/>
                  <a:gd name="T5" fmla="*/ 4 h 12"/>
                  <a:gd name="T6" fmla="*/ 31 w 52"/>
                  <a:gd name="T7" fmla="*/ 7 h 12"/>
                  <a:gd name="T8" fmla="*/ 23 w 52"/>
                  <a:gd name="T9" fmla="*/ 10 h 12"/>
                  <a:gd name="T10" fmla="*/ 14 w 52"/>
                  <a:gd name="T11" fmla="*/ 11 h 12"/>
                  <a:gd name="T12" fmla="*/ 7 w 52"/>
                  <a:gd name="T13" fmla="*/ 12 h 12"/>
                  <a:gd name="T14" fmla="*/ 2 w 52"/>
                  <a:gd name="T15" fmla="*/ 11 h 12"/>
                  <a:gd name="T16" fmla="*/ 0 w 52"/>
                  <a:gd name="T17" fmla="*/ 8 h 12"/>
                  <a:gd name="T18" fmla="*/ 1 w 52"/>
                  <a:gd name="T19" fmla="*/ 5 h 12"/>
                  <a:gd name="T20" fmla="*/ 6 w 52"/>
                  <a:gd name="T21" fmla="*/ 4 h 12"/>
                  <a:gd name="T22" fmla="*/ 13 w 52"/>
                  <a:gd name="T23" fmla="*/ 3 h 12"/>
                  <a:gd name="T24" fmla="*/ 21 w 52"/>
                  <a:gd name="T25" fmla="*/ 2 h 12"/>
                  <a:gd name="T26" fmla="*/ 29 w 52"/>
                  <a:gd name="T27" fmla="*/ 2 h 12"/>
                  <a:gd name="T28" fmla="*/ 37 w 52"/>
                  <a:gd name="T29" fmla="*/ 2 h 12"/>
                  <a:gd name="T30" fmla="*/ 45 w 52"/>
                  <a:gd name="T31" fmla="*/ 2 h 12"/>
                  <a:gd name="T32" fmla="*/ 52 w 52"/>
                  <a:gd name="T3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2" h="12">
                    <a:moveTo>
                      <a:pt x="52" y="0"/>
                    </a:moveTo>
                    <a:lnTo>
                      <a:pt x="47" y="2"/>
                    </a:lnTo>
                    <a:lnTo>
                      <a:pt x="40" y="4"/>
                    </a:lnTo>
                    <a:lnTo>
                      <a:pt x="31" y="7"/>
                    </a:lnTo>
                    <a:lnTo>
                      <a:pt x="23" y="10"/>
                    </a:lnTo>
                    <a:lnTo>
                      <a:pt x="14" y="11"/>
                    </a:lnTo>
                    <a:lnTo>
                      <a:pt x="7" y="12"/>
                    </a:lnTo>
                    <a:lnTo>
                      <a:pt x="2" y="11"/>
                    </a:lnTo>
                    <a:lnTo>
                      <a:pt x="0" y="8"/>
                    </a:lnTo>
                    <a:lnTo>
                      <a:pt x="1" y="5"/>
                    </a:lnTo>
                    <a:lnTo>
                      <a:pt x="6" y="4"/>
                    </a:lnTo>
                    <a:lnTo>
                      <a:pt x="13" y="3"/>
                    </a:lnTo>
                    <a:lnTo>
                      <a:pt x="21" y="2"/>
                    </a:lnTo>
                    <a:lnTo>
                      <a:pt x="29" y="2"/>
                    </a:lnTo>
                    <a:lnTo>
                      <a:pt x="37" y="2"/>
                    </a:lnTo>
                    <a:lnTo>
                      <a:pt x="45" y="2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7" name="Freeform 205"/>
              <p:cNvSpPr>
                <a:spLocks/>
              </p:cNvSpPr>
              <p:nvPr/>
            </p:nvSpPr>
            <p:spPr bwMode="auto">
              <a:xfrm>
                <a:off x="17" y="504"/>
                <a:ext cx="29" cy="7"/>
              </a:xfrm>
              <a:custGeom>
                <a:avLst/>
                <a:gdLst>
                  <a:gd name="T0" fmla="*/ 57 w 57"/>
                  <a:gd name="T1" fmla="*/ 0 h 14"/>
                  <a:gd name="T2" fmla="*/ 50 w 57"/>
                  <a:gd name="T3" fmla="*/ 3 h 14"/>
                  <a:gd name="T4" fmla="*/ 42 w 57"/>
                  <a:gd name="T5" fmla="*/ 7 h 14"/>
                  <a:gd name="T6" fmla="*/ 33 w 57"/>
                  <a:gd name="T7" fmla="*/ 9 h 14"/>
                  <a:gd name="T8" fmla="*/ 24 w 57"/>
                  <a:gd name="T9" fmla="*/ 12 h 14"/>
                  <a:gd name="T10" fmla="*/ 15 w 57"/>
                  <a:gd name="T11" fmla="*/ 14 h 14"/>
                  <a:gd name="T12" fmla="*/ 6 w 57"/>
                  <a:gd name="T13" fmla="*/ 14 h 14"/>
                  <a:gd name="T14" fmla="*/ 2 w 57"/>
                  <a:gd name="T15" fmla="*/ 11 h 14"/>
                  <a:gd name="T16" fmla="*/ 0 w 57"/>
                  <a:gd name="T17" fmla="*/ 8 h 14"/>
                  <a:gd name="T18" fmla="*/ 1 w 57"/>
                  <a:gd name="T19" fmla="*/ 4 h 14"/>
                  <a:gd name="T20" fmla="*/ 6 w 57"/>
                  <a:gd name="T21" fmla="*/ 2 h 14"/>
                  <a:gd name="T22" fmla="*/ 15 w 57"/>
                  <a:gd name="T23" fmla="*/ 1 h 14"/>
                  <a:gd name="T24" fmla="*/ 24 w 57"/>
                  <a:gd name="T25" fmla="*/ 0 h 14"/>
                  <a:gd name="T26" fmla="*/ 34 w 57"/>
                  <a:gd name="T27" fmla="*/ 1 h 14"/>
                  <a:gd name="T28" fmla="*/ 43 w 57"/>
                  <a:gd name="T29" fmla="*/ 1 h 14"/>
                  <a:gd name="T30" fmla="*/ 51 w 57"/>
                  <a:gd name="T31" fmla="*/ 1 h 14"/>
                  <a:gd name="T32" fmla="*/ 57 w 57"/>
                  <a:gd name="T3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7" h="14">
                    <a:moveTo>
                      <a:pt x="57" y="0"/>
                    </a:moveTo>
                    <a:lnTo>
                      <a:pt x="50" y="3"/>
                    </a:lnTo>
                    <a:lnTo>
                      <a:pt x="42" y="7"/>
                    </a:lnTo>
                    <a:lnTo>
                      <a:pt x="33" y="9"/>
                    </a:lnTo>
                    <a:lnTo>
                      <a:pt x="24" y="12"/>
                    </a:lnTo>
                    <a:lnTo>
                      <a:pt x="15" y="14"/>
                    </a:lnTo>
                    <a:lnTo>
                      <a:pt x="6" y="14"/>
                    </a:lnTo>
                    <a:lnTo>
                      <a:pt x="2" y="11"/>
                    </a:lnTo>
                    <a:lnTo>
                      <a:pt x="0" y="8"/>
                    </a:lnTo>
                    <a:lnTo>
                      <a:pt x="1" y="4"/>
                    </a:lnTo>
                    <a:lnTo>
                      <a:pt x="6" y="2"/>
                    </a:lnTo>
                    <a:lnTo>
                      <a:pt x="15" y="1"/>
                    </a:lnTo>
                    <a:lnTo>
                      <a:pt x="24" y="0"/>
                    </a:lnTo>
                    <a:lnTo>
                      <a:pt x="34" y="1"/>
                    </a:lnTo>
                    <a:lnTo>
                      <a:pt x="43" y="1"/>
                    </a:lnTo>
                    <a:lnTo>
                      <a:pt x="51" y="1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8" name="Freeform 206"/>
              <p:cNvSpPr>
                <a:spLocks/>
              </p:cNvSpPr>
              <p:nvPr/>
            </p:nvSpPr>
            <p:spPr bwMode="auto">
              <a:xfrm>
                <a:off x="13" y="515"/>
                <a:ext cx="31" cy="10"/>
              </a:xfrm>
              <a:custGeom>
                <a:avLst/>
                <a:gdLst>
                  <a:gd name="T0" fmla="*/ 64 w 64"/>
                  <a:gd name="T1" fmla="*/ 0 h 19"/>
                  <a:gd name="T2" fmla="*/ 58 w 64"/>
                  <a:gd name="T3" fmla="*/ 2 h 19"/>
                  <a:gd name="T4" fmla="*/ 49 w 64"/>
                  <a:gd name="T5" fmla="*/ 6 h 19"/>
                  <a:gd name="T6" fmla="*/ 37 w 64"/>
                  <a:gd name="T7" fmla="*/ 11 h 19"/>
                  <a:gd name="T8" fmla="*/ 27 w 64"/>
                  <a:gd name="T9" fmla="*/ 15 h 19"/>
                  <a:gd name="T10" fmla="*/ 15 w 64"/>
                  <a:gd name="T11" fmla="*/ 18 h 19"/>
                  <a:gd name="T12" fmla="*/ 7 w 64"/>
                  <a:gd name="T13" fmla="*/ 19 h 19"/>
                  <a:gd name="T14" fmla="*/ 1 w 64"/>
                  <a:gd name="T15" fmla="*/ 19 h 19"/>
                  <a:gd name="T16" fmla="*/ 0 w 64"/>
                  <a:gd name="T17" fmla="*/ 16 h 19"/>
                  <a:gd name="T18" fmla="*/ 4 w 64"/>
                  <a:gd name="T19" fmla="*/ 11 h 19"/>
                  <a:gd name="T20" fmla="*/ 10 w 64"/>
                  <a:gd name="T21" fmla="*/ 9 h 19"/>
                  <a:gd name="T22" fmla="*/ 19 w 64"/>
                  <a:gd name="T23" fmla="*/ 6 h 19"/>
                  <a:gd name="T24" fmla="*/ 30 w 64"/>
                  <a:gd name="T25" fmla="*/ 4 h 19"/>
                  <a:gd name="T26" fmla="*/ 41 w 64"/>
                  <a:gd name="T27" fmla="*/ 3 h 19"/>
                  <a:gd name="T28" fmla="*/ 51 w 64"/>
                  <a:gd name="T29" fmla="*/ 2 h 19"/>
                  <a:gd name="T30" fmla="*/ 59 w 64"/>
                  <a:gd name="T31" fmla="*/ 1 h 19"/>
                  <a:gd name="T32" fmla="*/ 64 w 64"/>
                  <a:gd name="T3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4" h="19">
                    <a:moveTo>
                      <a:pt x="64" y="0"/>
                    </a:moveTo>
                    <a:lnTo>
                      <a:pt x="58" y="2"/>
                    </a:lnTo>
                    <a:lnTo>
                      <a:pt x="49" y="6"/>
                    </a:lnTo>
                    <a:lnTo>
                      <a:pt x="37" y="11"/>
                    </a:lnTo>
                    <a:lnTo>
                      <a:pt x="27" y="15"/>
                    </a:lnTo>
                    <a:lnTo>
                      <a:pt x="15" y="18"/>
                    </a:lnTo>
                    <a:lnTo>
                      <a:pt x="7" y="19"/>
                    </a:lnTo>
                    <a:lnTo>
                      <a:pt x="1" y="19"/>
                    </a:lnTo>
                    <a:lnTo>
                      <a:pt x="0" y="16"/>
                    </a:lnTo>
                    <a:lnTo>
                      <a:pt x="4" y="11"/>
                    </a:lnTo>
                    <a:lnTo>
                      <a:pt x="10" y="9"/>
                    </a:lnTo>
                    <a:lnTo>
                      <a:pt x="19" y="6"/>
                    </a:lnTo>
                    <a:lnTo>
                      <a:pt x="30" y="4"/>
                    </a:lnTo>
                    <a:lnTo>
                      <a:pt x="41" y="3"/>
                    </a:lnTo>
                    <a:lnTo>
                      <a:pt x="51" y="2"/>
                    </a:lnTo>
                    <a:lnTo>
                      <a:pt x="59" y="1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9" name="Freeform 207"/>
              <p:cNvSpPr>
                <a:spLocks/>
              </p:cNvSpPr>
              <p:nvPr/>
            </p:nvSpPr>
            <p:spPr bwMode="auto">
              <a:xfrm>
                <a:off x="10" y="523"/>
                <a:ext cx="34" cy="13"/>
              </a:xfrm>
              <a:custGeom>
                <a:avLst/>
                <a:gdLst>
                  <a:gd name="T0" fmla="*/ 68 w 68"/>
                  <a:gd name="T1" fmla="*/ 0 h 26"/>
                  <a:gd name="T2" fmla="*/ 62 w 68"/>
                  <a:gd name="T3" fmla="*/ 5 h 26"/>
                  <a:gd name="T4" fmla="*/ 53 w 68"/>
                  <a:gd name="T5" fmla="*/ 12 h 26"/>
                  <a:gd name="T6" fmla="*/ 41 w 68"/>
                  <a:gd name="T7" fmla="*/ 17 h 26"/>
                  <a:gd name="T8" fmla="*/ 30 w 68"/>
                  <a:gd name="T9" fmla="*/ 22 h 26"/>
                  <a:gd name="T10" fmla="*/ 18 w 68"/>
                  <a:gd name="T11" fmla="*/ 25 h 26"/>
                  <a:gd name="T12" fmla="*/ 9 w 68"/>
                  <a:gd name="T13" fmla="*/ 26 h 26"/>
                  <a:gd name="T14" fmla="*/ 2 w 68"/>
                  <a:gd name="T15" fmla="*/ 25 h 26"/>
                  <a:gd name="T16" fmla="*/ 0 w 68"/>
                  <a:gd name="T17" fmla="*/ 22 h 26"/>
                  <a:gd name="T18" fmla="*/ 1 w 68"/>
                  <a:gd name="T19" fmla="*/ 17 h 26"/>
                  <a:gd name="T20" fmla="*/ 8 w 68"/>
                  <a:gd name="T21" fmla="*/ 12 h 26"/>
                  <a:gd name="T22" fmla="*/ 16 w 68"/>
                  <a:gd name="T23" fmla="*/ 9 h 26"/>
                  <a:gd name="T24" fmla="*/ 27 w 68"/>
                  <a:gd name="T25" fmla="*/ 7 h 26"/>
                  <a:gd name="T26" fmla="*/ 39 w 68"/>
                  <a:gd name="T27" fmla="*/ 4 h 26"/>
                  <a:gd name="T28" fmla="*/ 50 w 68"/>
                  <a:gd name="T29" fmla="*/ 2 h 26"/>
                  <a:gd name="T30" fmla="*/ 61 w 68"/>
                  <a:gd name="T31" fmla="*/ 1 h 26"/>
                  <a:gd name="T32" fmla="*/ 68 w 68"/>
                  <a:gd name="T3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8" h="26">
                    <a:moveTo>
                      <a:pt x="68" y="0"/>
                    </a:moveTo>
                    <a:lnTo>
                      <a:pt x="62" y="5"/>
                    </a:lnTo>
                    <a:lnTo>
                      <a:pt x="53" y="12"/>
                    </a:lnTo>
                    <a:lnTo>
                      <a:pt x="41" y="17"/>
                    </a:lnTo>
                    <a:lnTo>
                      <a:pt x="30" y="22"/>
                    </a:lnTo>
                    <a:lnTo>
                      <a:pt x="18" y="25"/>
                    </a:lnTo>
                    <a:lnTo>
                      <a:pt x="9" y="26"/>
                    </a:lnTo>
                    <a:lnTo>
                      <a:pt x="2" y="25"/>
                    </a:lnTo>
                    <a:lnTo>
                      <a:pt x="0" y="22"/>
                    </a:lnTo>
                    <a:lnTo>
                      <a:pt x="1" y="17"/>
                    </a:lnTo>
                    <a:lnTo>
                      <a:pt x="8" y="12"/>
                    </a:lnTo>
                    <a:lnTo>
                      <a:pt x="16" y="9"/>
                    </a:lnTo>
                    <a:lnTo>
                      <a:pt x="27" y="7"/>
                    </a:lnTo>
                    <a:lnTo>
                      <a:pt x="39" y="4"/>
                    </a:lnTo>
                    <a:lnTo>
                      <a:pt x="50" y="2"/>
                    </a:lnTo>
                    <a:lnTo>
                      <a:pt x="61" y="1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9360" name="Freeform 208"/>
            <p:cNvSpPr>
              <a:spLocks/>
            </p:cNvSpPr>
            <p:nvPr/>
          </p:nvSpPr>
          <p:spPr bwMode="auto">
            <a:xfrm>
              <a:off x="12" y="536"/>
              <a:ext cx="32" cy="21"/>
            </a:xfrm>
            <a:custGeom>
              <a:avLst/>
              <a:gdLst>
                <a:gd name="T0" fmla="*/ 65 w 65"/>
                <a:gd name="T1" fmla="*/ 0 h 43"/>
                <a:gd name="T2" fmla="*/ 59 w 65"/>
                <a:gd name="T3" fmla="*/ 7 h 43"/>
                <a:gd name="T4" fmla="*/ 51 w 65"/>
                <a:gd name="T5" fmla="*/ 14 h 43"/>
                <a:gd name="T6" fmla="*/ 40 w 65"/>
                <a:gd name="T7" fmla="*/ 22 h 43"/>
                <a:gd name="T8" fmla="*/ 30 w 65"/>
                <a:gd name="T9" fmla="*/ 30 h 43"/>
                <a:gd name="T10" fmla="*/ 20 w 65"/>
                <a:gd name="T11" fmla="*/ 36 h 43"/>
                <a:gd name="T12" fmla="*/ 11 w 65"/>
                <a:gd name="T13" fmla="*/ 41 h 43"/>
                <a:gd name="T14" fmla="*/ 4 w 65"/>
                <a:gd name="T15" fmla="*/ 43 h 43"/>
                <a:gd name="T16" fmla="*/ 0 w 65"/>
                <a:gd name="T17" fmla="*/ 41 h 43"/>
                <a:gd name="T18" fmla="*/ 1 w 65"/>
                <a:gd name="T19" fmla="*/ 36 h 43"/>
                <a:gd name="T20" fmla="*/ 6 w 65"/>
                <a:gd name="T21" fmla="*/ 30 h 43"/>
                <a:gd name="T22" fmla="*/ 13 w 65"/>
                <a:gd name="T23" fmla="*/ 24 h 43"/>
                <a:gd name="T24" fmla="*/ 23 w 65"/>
                <a:gd name="T25" fmla="*/ 17 h 43"/>
                <a:gd name="T26" fmla="*/ 34 w 65"/>
                <a:gd name="T27" fmla="*/ 12 h 43"/>
                <a:gd name="T28" fmla="*/ 45 w 65"/>
                <a:gd name="T29" fmla="*/ 6 h 43"/>
                <a:gd name="T30" fmla="*/ 55 w 65"/>
                <a:gd name="T31" fmla="*/ 3 h 43"/>
                <a:gd name="T32" fmla="*/ 65 w 65"/>
                <a:gd name="T3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43">
                  <a:moveTo>
                    <a:pt x="65" y="0"/>
                  </a:moveTo>
                  <a:lnTo>
                    <a:pt x="59" y="7"/>
                  </a:lnTo>
                  <a:lnTo>
                    <a:pt x="51" y="14"/>
                  </a:lnTo>
                  <a:lnTo>
                    <a:pt x="40" y="22"/>
                  </a:lnTo>
                  <a:lnTo>
                    <a:pt x="30" y="30"/>
                  </a:lnTo>
                  <a:lnTo>
                    <a:pt x="20" y="36"/>
                  </a:lnTo>
                  <a:lnTo>
                    <a:pt x="11" y="41"/>
                  </a:lnTo>
                  <a:lnTo>
                    <a:pt x="4" y="43"/>
                  </a:lnTo>
                  <a:lnTo>
                    <a:pt x="0" y="41"/>
                  </a:lnTo>
                  <a:lnTo>
                    <a:pt x="1" y="36"/>
                  </a:lnTo>
                  <a:lnTo>
                    <a:pt x="6" y="30"/>
                  </a:lnTo>
                  <a:lnTo>
                    <a:pt x="13" y="24"/>
                  </a:lnTo>
                  <a:lnTo>
                    <a:pt x="23" y="17"/>
                  </a:lnTo>
                  <a:lnTo>
                    <a:pt x="34" y="12"/>
                  </a:lnTo>
                  <a:lnTo>
                    <a:pt x="45" y="6"/>
                  </a:lnTo>
                  <a:lnTo>
                    <a:pt x="55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1" name="Freeform 209"/>
            <p:cNvSpPr>
              <a:spLocks/>
            </p:cNvSpPr>
            <p:nvPr/>
          </p:nvSpPr>
          <p:spPr bwMode="auto">
            <a:xfrm>
              <a:off x="17" y="548"/>
              <a:ext cx="27" cy="27"/>
            </a:xfrm>
            <a:custGeom>
              <a:avLst/>
              <a:gdLst>
                <a:gd name="T0" fmla="*/ 54 w 54"/>
                <a:gd name="T1" fmla="*/ 0 h 55"/>
                <a:gd name="T2" fmla="*/ 50 w 54"/>
                <a:gd name="T3" fmla="*/ 7 h 55"/>
                <a:gd name="T4" fmla="*/ 43 w 54"/>
                <a:gd name="T5" fmla="*/ 15 h 55"/>
                <a:gd name="T6" fmla="*/ 35 w 54"/>
                <a:gd name="T7" fmla="*/ 26 h 55"/>
                <a:gd name="T8" fmla="*/ 27 w 54"/>
                <a:gd name="T9" fmla="*/ 35 h 55"/>
                <a:gd name="T10" fmla="*/ 18 w 54"/>
                <a:gd name="T11" fmla="*/ 44 h 55"/>
                <a:gd name="T12" fmla="*/ 10 w 54"/>
                <a:gd name="T13" fmla="*/ 51 h 55"/>
                <a:gd name="T14" fmla="*/ 3 w 54"/>
                <a:gd name="T15" fmla="*/ 55 h 55"/>
                <a:gd name="T16" fmla="*/ 0 w 54"/>
                <a:gd name="T17" fmla="*/ 53 h 55"/>
                <a:gd name="T18" fmla="*/ 0 w 54"/>
                <a:gd name="T19" fmla="*/ 48 h 55"/>
                <a:gd name="T20" fmla="*/ 4 w 54"/>
                <a:gd name="T21" fmla="*/ 41 h 55"/>
                <a:gd name="T22" fmla="*/ 11 w 54"/>
                <a:gd name="T23" fmla="*/ 32 h 55"/>
                <a:gd name="T24" fmla="*/ 20 w 54"/>
                <a:gd name="T25" fmla="*/ 23 h 55"/>
                <a:gd name="T26" fmla="*/ 31 w 54"/>
                <a:gd name="T27" fmla="*/ 14 h 55"/>
                <a:gd name="T28" fmla="*/ 40 w 54"/>
                <a:gd name="T29" fmla="*/ 7 h 55"/>
                <a:gd name="T30" fmla="*/ 48 w 54"/>
                <a:gd name="T31" fmla="*/ 3 h 55"/>
                <a:gd name="T32" fmla="*/ 54 w 54"/>
                <a:gd name="T33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55">
                  <a:moveTo>
                    <a:pt x="54" y="0"/>
                  </a:moveTo>
                  <a:lnTo>
                    <a:pt x="50" y="7"/>
                  </a:lnTo>
                  <a:lnTo>
                    <a:pt x="43" y="15"/>
                  </a:lnTo>
                  <a:lnTo>
                    <a:pt x="35" y="26"/>
                  </a:lnTo>
                  <a:lnTo>
                    <a:pt x="27" y="35"/>
                  </a:lnTo>
                  <a:lnTo>
                    <a:pt x="18" y="44"/>
                  </a:lnTo>
                  <a:lnTo>
                    <a:pt x="10" y="51"/>
                  </a:lnTo>
                  <a:lnTo>
                    <a:pt x="3" y="55"/>
                  </a:lnTo>
                  <a:lnTo>
                    <a:pt x="0" y="53"/>
                  </a:lnTo>
                  <a:lnTo>
                    <a:pt x="0" y="48"/>
                  </a:lnTo>
                  <a:lnTo>
                    <a:pt x="4" y="41"/>
                  </a:lnTo>
                  <a:lnTo>
                    <a:pt x="11" y="32"/>
                  </a:lnTo>
                  <a:lnTo>
                    <a:pt x="20" y="23"/>
                  </a:lnTo>
                  <a:lnTo>
                    <a:pt x="31" y="14"/>
                  </a:lnTo>
                  <a:lnTo>
                    <a:pt x="40" y="7"/>
                  </a:lnTo>
                  <a:lnTo>
                    <a:pt x="48" y="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2" name="Freeform 210"/>
            <p:cNvSpPr>
              <a:spLocks/>
            </p:cNvSpPr>
            <p:nvPr/>
          </p:nvSpPr>
          <p:spPr bwMode="auto">
            <a:xfrm>
              <a:off x="21" y="560"/>
              <a:ext cx="24" cy="24"/>
            </a:xfrm>
            <a:custGeom>
              <a:avLst/>
              <a:gdLst>
                <a:gd name="T0" fmla="*/ 0 w 50"/>
                <a:gd name="T1" fmla="*/ 47 h 49"/>
                <a:gd name="T2" fmla="*/ 2 w 50"/>
                <a:gd name="T3" fmla="*/ 43 h 49"/>
                <a:gd name="T4" fmla="*/ 6 w 50"/>
                <a:gd name="T5" fmla="*/ 39 h 49"/>
                <a:gd name="T6" fmla="*/ 13 w 50"/>
                <a:gd name="T7" fmla="*/ 34 h 49"/>
                <a:gd name="T8" fmla="*/ 21 w 50"/>
                <a:gd name="T9" fmla="*/ 27 h 49"/>
                <a:gd name="T10" fmla="*/ 30 w 50"/>
                <a:gd name="T11" fmla="*/ 20 h 49"/>
                <a:gd name="T12" fmla="*/ 38 w 50"/>
                <a:gd name="T13" fmla="*/ 13 h 49"/>
                <a:gd name="T14" fmla="*/ 45 w 50"/>
                <a:gd name="T15" fmla="*/ 6 h 49"/>
                <a:gd name="T16" fmla="*/ 50 w 50"/>
                <a:gd name="T17" fmla="*/ 0 h 49"/>
                <a:gd name="T18" fmla="*/ 48 w 50"/>
                <a:gd name="T19" fmla="*/ 9 h 49"/>
                <a:gd name="T20" fmla="*/ 42 w 50"/>
                <a:gd name="T21" fmla="*/ 18 h 49"/>
                <a:gd name="T22" fmla="*/ 35 w 50"/>
                <a:gd name="T23" fmla="*/ 27 h 49"/>
                <a:gd name="T24" fmla="*/ 27 w 50"/>
                <a:gd name="T25" fmla="*/ 36 h 49"/>
                <a:gd name="T26" fmla="*/ 19 w 50"/>
                <a:gd name="T27" fmla="*/ 43 h 49"/>
                <a:gd name="T28" fmla="*/ 12 w 50"/>
                <a:gd name="T29" fmla="*/ 48 h 49"/>
                <a:gd name="T30" fmla="*/ 5 w 50"/>
                <a:gd name="T31" fmla="*/ 49 h 49"/>
                <a:gd name="T32" fmla="*/ 0 w 50"/>
                <a:gd name="T33" fmla="*/ 4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49">
                  <a:moveTo>
                    <a:pt x="0" y="47"/>
                  </a:moveTo>
                  <a:lnTo>
                    <a:pt x="2" y="43"/>
                  </a:lnTo>
                  <a:lnTo>
                    <a:pt x="6" y="39"/>
                  </a:lnTo>
                  <a:lnTo>
                    <a:pt x="13" y="34"/>
                  </a:lnTo>
                  <a:lnTo>
                    <a:pt x="21" y="27"/>
                  </a:lnTo>
                  <a:lnTo>
                    <a:pt x="30" y="20"/>
                  </a:lnTo>
                  <a:lnTo>
                    <a:pt x="38" y="13"/>
                  </a:lnTo>
                  <a:lnTo>
                    <a:pt x="45" y="6"/>
                  </a:lnTo>
                  <a:lnTo>
                    <a:pt x="50" y="0"/>
                  </a:lnTo>
                  <a:lnTo>
                    <a:pt x="48" y="9"/>
                  </a:lnTo>
                  <a:lnTo>
                    <a:pt x="42" y="18"/>
                  </a:lnTo>
                  <a:lnTo>
                    <a:pt x="35" y="27"/>
                  </a:lnTo>
                  <a:lnTo>
                    <a:pt x="27" y="36"/>
                  </a:lnTo>
                  <a:lnTo>
                    <a:pt x="19" y="43"/>
                  </a:lnTo>
                  <a:lnTo>
                    <a:pt x="12" y="48"/>
                  </a:lnTo>
                  <a:lnTo>
                    <a:pt x="5" y="49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3" name="Freeform 211"/>
            <p:cNvSpPr>
              <a:spLocks/>
            </p:cNvSpPr>
            <p:nvPr/>
          </p:nvSpPr>
          <p:spPr bwMode="auto">
            <a:xfrm>
              <a:off x="69" y="585"/>
              <a:ext cx="29" cy="118"/>
            </a:xfrm>
            <a:custGeom>
              <a:avLst/>
              <a:gdLst>
                <a:gd name="T0" fmla="*/ 53 w 59"/>
                <a:gd name="T1" fmla="*/ 0 h 237"/>
                <a:gd name="T2" fmla="*/ 54 w 59"/>
                <a:gd name="T3" fmla="*/ 0 h 237"/>
                <a:gd name="T4" fmla="*/ 56 w 59"/>
                <a:gd name="T5" fmla="*/ 1 h 237"/>
                <a:gd name="T6" fmla="*/ 58 w 59"/>
                <a:gd name="T7" fmla="*/ 4 h 237"/>
                <a:gd name="T8" fmla="*/ 59 w 59"/>
                <a:gd name="T9" fmla="*/ 6 h 237"/>
                <a:gd name="T10" fmla="*/ 36 w 59"/>
                <a:gd name="T11" fmla="*/ 35 h 237"/>
                <a:gd name="T12" fmla="*/ 21 w 59"/>
                <a:gd name="T13" fmla="*/ 66 h 237"/>
                <a:gd name="T14" fmla="*/ 13 w 59"/>
                <a:gd name="T15" fmla="*/ 98 h 237"/>
                <a:gd name="T16" fmla="*/ 12 w 59"/>
                <a:gd name="T17" fmla="*/ 129 h 237"/>
                <a:gd name="T18" fmla="*/ 13 w 59"/>
                <a:gd name="T19" fmla="*/ 160 h 237"/>
                <a:gd name="T20" fmla="*/ 17 w 59"/>
                <a:gd name="T21" fmla="*/ 188 h 237"/>
                <a:gd name="T22" fmla="*/ 23 w 59"/>
                <a:gd name="T23" fmla="*/ 215 h 237"/>
                <a:gd name="T24" fmla="*/ 29 w 59"/>
                <a:gd name="T25" fmla="*/ 237 h 237"/>
                <a:gd name="T26" fmla="*/ 16 w 59"/>
                <a:gd name="T27" fmla="*/ 222 h 237"/>
                <a:gd name="T28" fmla="*/ 7 w 59"/>
                <a:gd name="T29" fmla="*/ 196 h 237"/>
                <a:gd name="T30" fmla="*/ 1 w 59"/>
                <a:gd name="T31" fmla="*/ 164 h 237"/>
                <a:gd name="T32" fmla="*/ 0 w 59"/>
                <a:gd name="T33" fmla="*/ 127 h 237"/>
                <a:gd name="T34" fmla="*/ 5 w 59"/>
                <a:gd name="T35" fmla="*/ 89 h 237"/>
                <a:gd name="T36" fmla="*/ 14 w 59"/>
                <a:gd name="T37" fmla="*/ 52 h 237"/>
                <a:gd name="T38" fmla="*/ 30 w 59"/>
                <a:gd name="T39" fmla="*/ 22 h 237"/>
                <a:gd name="T40" fmla="*/ 53 w 59"/>
                <a:gd name="T4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9" h="237">
                  <a:moveTo>
                    <a:pt x="53" y="0"/>
                  </a:moveTo>
                  <a:lnTo>
                    <a:pt x="54" y="0"/>
                  </a:lnTo>
                  <a:lnTo>
                    <a:pt x="56" y="1"/>
                  </a:lnTo>
                  <a:lnTo>
                    <a:pt x="58" y="4"/>
                  </a:lnTo>
                  <a:lnTo>
                    <a:pt x="59" y="6"/>
                  </a:lnTo>
                  <a:lnTo>
                    <a:pt x="36" y="35"/>
                  </a:lnTo>
                  <a:lnTo>
                    <a:pt x="21" y="66"/>
                  </a:lnTo>
                  <a:lnTo>
                    <a:pt x="13" y="98"/>
                  </a:lnTo>
                  <a:lnTo>
                    <a:pt x="12" y="129"/>
                  </a:lnTo>
                  <a:lnTo>
                    <a:pt x="13" y="160"/>
                  </a:lnTo>
                  <a:lnTo>
                    <a:pt x="17" y="188"/>
                  </a:lnTo>
                  <a:lnTo>
                    <a:pt x="23" y="215"/>
                  </a:lnTo>
                  <a:lnTo>
                    <a:pt x="29" y="237"/>
                  </a:lnTo>
                  <a:lnTo>
                    <a:pt x="16" y="222"/>
                  </a:lnTo>
                  <a:lnTo>
                    <a:pt x="7" y="196"/>
                  </a:lnTo>
                  <a:lnTo>
                    <a:pt x="1" y="164"/>
                  </a:lnTo>
                  <a:lnTo>
                    <a:pt x="0" y="127"/>
                  </a:lnTo>
                  <a:lnTo>
                    <a:pt x="5" y="89"/>
                  </a:lnTo>
                  <a:lnTo>
                    <a:pt x="14" y="52"/>
                  </a:lnTo>
                  <a:lnTo>
                    <a:pt x="30" y="2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4" name="Freeform 212"/>
            <p:cNvSpPr>
              <a:spLocks/>
            </p:cNvSpPr>
            <p:nvPr/>
          </p:nvSpPr>
          <p:spPr bwMode="auto">
            <a:xfrm>
              <a:off x="75" y="687"/>
              <a:ext cx="26" cy="15"/>
            </a:xfrm>
            <a:custGeom>
              <a:avLst/>
              <a:gdLst>
                <a:gd name="T0" fmla="*/ 0 w 51"/>
                <a:gd name="T1" fmla="*/ 0 h 29"/>
                <a:gd name="T2" fmla="*/ 6 w 51"/>
                <a:gd name="T3" fmla="*/ 6 h 29"/>
                <a:gd name="T4" fmla="*/ 13 w 51"/>
                <a:gd name="T5" fmla="*/ 12 h 29"/>
                <a:gd name="T6" fmla="*/ 21 w 51"/>
                <a:gd name="T7" fmla="*/ 18 h 29"/>
                <a:gd name="T8" fmla="*/ 29 w 51"/>
                <a:gd name="T9" fmla="*/ 22 h 29"/>
                <a:gd name="T10" fmla="*/ 37 w 51"/>
                <a:gd name="T11" fmla="*/ 26 h 29"/>
                <a:gd name="T12" fmla="*/ 44 w 51"/>
                <a:gd name="T13" fmla="*/ 29 h 29"/>
                <a:gd name="T14" fmla="*/ 48 w 51"/>
                <a:gd name="T15" fmla="*/ 29 h 29"/>
                <a:gd name="T16" fmla="*/ 51 w 51"/>
                <a:gd name="T17" fmla="*/ 28 h 29"/>
                <a:gd name="T18" fmla="*/ 51 w 51"/>
                <a:gd name="T19" fmla="*/ 26 h 29"/>
                <a:gd name="T20" fmla="*/ 46 w 51"/>
                <a:gd name="T21" fmla="*/ 23 h 29"/>
                <a:gd name="T22" fmla="*/ 40 w 51"/>
                <a:gd name="T23" fmla="*/ 20 h 29"/>
                <a:gd name="T24" fmla="*/ 32 w 51"/>
                <a:gd name="T25" fmla="*/ 16 h 29"/>
                <a:gd name="T26" fmla="*/ 24 w 51"/>
                <a:gd name="T27" fmla="*/ 13 h 29"/>
                <a:gd name="T28" fmla="*/ 15 w 51"/>
                <a:gd name="T29" fmla="*/ 9 h 29"/>
                <a:gd name="T30" fmla="*/ 7 w 51"/>
                <a:gd name="T31" fmla="*/ 5 h 29"/>
                <a:gd name="T32" fmla="*/ 0 w 51"/>
                <a:gd name="T3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29">
                  <a:moveTo>
                    <a:pt x="0" y="0"/>
                  </a:moveTo>
                  <a:lnTo>
                    <a:pt x="6" y="6"/>
                  </a:lnTo>
                  <a:lnTo>
                    <a:pt x="13" y="12"/>
                  </a:lnTo>
                  <a:lnTo>
                    <a:pt x="21" y="18"/>
                  </a:lnTo>
                  <a:lnTo>
                    <a:pt x="29" y="22"/>
                  </a:lnTo>
                  <a:lnTo>
                    <a:pt x="37" y="26"/>
                  </a:lnTo>
                  <a:lnTo>
                    <a:pt x="44" y="29"/>
                  </a:lnTo>
                  <a:lnTo>
                    <a:pt x="48" y="29"/>
                  </a:lnTo>
                  <a:lnTo>
                    <a:pt x="51" y="28"/>
                  </a:lnTo>
                  <a:lnTo>
                    <a:pt x="51" y="26"/>
                  </a:lnTo>
                  <a:lnTo>
                    <a:pt x="46" y="23"/>
                  </a:lnTo>
                  <a:lnTo>
                    <a:pt x="40" y="20"/>
                  </a:lnTo>
                  <a:lnTo>
                    <a:pt x="32" y="16"/>
                  </a:lnTo>
                  <a:lnTo>
                    <a:pt x="24" y="13"/>
                  </a:lnTo>
                  <a:lnTo>
                    <a:pt x="15" y="9"/>
                  </a:lnTo>
                  <a:lnTo>
                    <a:pt x="7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5" name="Freeform 213"/>
            <p:cNvSpPr>
              <a:spLocks/>
            </p:cNvSpPr>
            <p:nvPr/>
          </p:nvSpPr>
          <p:spPr bwMode="auto">
            <a:xfrm>
              <a:off x="73" y="677"/>
              <a:ext cx="28" cy="17"/>
            </a:xfrm>
            <a:custGeom>
              <a:avLst/>
              <a:gdLst>
                <a:gd name="T0" fmla="*/ 58 w 58"/>
                <a:gd name="T1" fmla="*/ 33 h 34"/>
                <a:gd name="T2" fmla="*/ 55 w 58"/>
                <a:gd name="T3" fmla="*/ 34 h 34"/>
                <a:gd name="T4" fmla="*/ 50 w 58"/>
                <a:gd name="T5" fmla="*/ 33 h 34"/>
                <a:gd name="T6" fmla="*/ 43 w 58"/>
                <a:gd name="T7" fmla="*/ 31 h 34"/>
                <a:gd name="T8" fmla="*/ 34 w 58"/>
                <a:gd name="T9" fmla="*/ 26 h 34"/>
                <a:gd name="T10" fmla="*/ 24 w 58"/>
                <a:gd name="T11" fmla="*/ 21 h 34"/>
                <a:gd name="T12" fmla="*/ 15 w 58"/>
                <a:gd name="T13" fmla="*/ 16 h 34"/>
                <a:gd name="T14" fmla="*/ 7 w 58"/>
                <a:gd name="T15" fmla="*/ 8 h 34"/>
                <a:gd name="T16" fmla="*/ 0 w 58"/>
                <a:gd name="T17" fmla="*/ 0 h 34"/>
                <a:gd name="T18" fmla="*/ 7 w 58"/>
                <a:gd name="T19" fmla="*/ 3 h 34"/>
                <a:gd name="T20" fmla="*/ 16 w 58"/>
                <a:gd name="T21" fmla="*/ 8 h 34"/>
                <a:gd name="T22" fmla="*/ 25 w 58"/>
                <a:gd name="T23" fmla="*/ 12 h 34"/>
                <a:gd name="T24" fmla="*/ 36 w 58"/>
                <a:gd name="T25" fmla="*/ 18 h 34"/>
                <a:gd name="T26" fmla="*/ 44 w 58"/>
                <a:gd name="T27" fmla="*/ 23 h 34"/>
                <a:gd name="T28" fmla="*/ 52 w 58"/>
                <a:gd name="T29" fmla="*/ 26 h 34"/>
                <a:gd name="T30" fmla="*/ 57 w 58"/>
                <a:gd name="T31" fmla="*/ 31 h 34"/>
                <a:gd name="T32" fmla="*/ 58 w 58"/>
                <a:gd name="T33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34">
                  <a:moveTo>
                    <a:pt x="58" y="33"/>
                  </a:moveTo>
                  <a:lnTo>
                    <a:pt x="55" y="34"/>
                  </a:lnTo>
                  <a:lnTo>
                    <a:pt x="50" y="33"/>
                  </a:lnTo>
                  <a:lnTo>
                    <a:pt x="43" y="31"/>
                  </a:lnTo>
                  <a:lnTo>
                    <a:pt x="34" y="26"/>
                  </a:lnTo>
                  <a:lnTo>
                    <a:pt x="24" y="21"/>
                  </a:lnTo>
                  <a:lnTo>
                    <a:pt x="15" y="16"/>
                  </a:lnTo>
                  <a:lnTo>
                    <a:pt x="7" y="8"/>
                  </a:lnTo>
                  <a:lnTo>
                    <a:pt x="0" y="0"/>
                  </a:lnTo>
                  <a:lnTo>
                    <a:pt x="7" y="3"/>
                  </a:lnTo>
                  <a:lnTo>
                    <a:pt x="16" y="8"/>
                  </a:lnTo>
                  <a:lnTo>
                    <a:pt x="25" y="12"/>
                  </a:lnTo>
                  <a:lnTo>
                    <a:pt x="36" y="18"/>
                  </a:lnTo>
                  <a:lnTo>
                    <a:pt x="44" y="23"/>
                  </a:lnTo>
                  <a:lnTo>
                    <a:pt x="52" y="26"/>
                  </a:lnTo>
                  <a:lnTo>
                    <a:pt x="57" y="31"/>
                  </a:lnTo>
                  <a:lnTo>
                    <a:pt x="58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6" name="Freeform 214"/>
            <p:cNvSpPr>
              <a:spLocks/>
            </p:cNvSpPr>
            <p:nvPr/>
          </p:nvSpPr>
          <p:spPr bwMode="auto">
            <a:xfrm>
              <a:off x="70" y="653"/>
              <a:ext cx="37" cy="23"/>
            </a:xfrm>
            <a:custGeom>
              <a:avLst/>
              <a:gdLst>
                <a:gd name="T0" fmla="*/ 73 w 73"/>
                <a:gd name="T1" fmla="*/ 45 h 46"/>
                <a:gd name="T2" fmla="*/ 70 w 73"/>
                <a:gd name="T3" fmla="*/ 46 h 46"/>
                <a:gd name="T4" fmla="*/ 62 w 73"/>
                <a:gd name="T5" fmla="*/ 44 h 46"/>
                <a:gd name="T6" fmla="*/ 51 w 73"/>
                <a:gd name="T7" fmla="*/ 41 h 46"/>
                <a:gd name="T8" fmla="*/ 40 w 73"/>
                <a:gd name="T9" fmla="*/ 35 h 46"/>
                <a:gd name="T10" fmla="*/ 27 w 73"/>
                <a:gd name="T11" fmla="*/ 27 h 46"/>
                <a:gd name="T12" fmla="*/ 16 w 73"/>
                <a:gd name="T13" fmla="*/ 19 h 46"/>
                <a:gd name="T14" fmla="*/ 5 w 73"/>
                <a:gd name="T15" fmla="*/ 9 h 46"/>
                <a:gd name="T16" fmla="*/ 0 w 73"/>
                <a:gd name="T17" fmla="*/ 0 h 46"/>
                <a:gd name="T18" fmla="*/ 5 w 73"/>
                <a:gd name="T19" fmla="*/ 4 h 46"/>
                <a:gd name="T20" fmla="*/ 14 w 73"/>
                <a:gd name="T21" fmla="*/ 9 h 46"/>
                <a:gd name="T22" fmla="*/ 27 w 73"/>
                <a:gd name="T23" fmla="*/ 16 h 46"/>
                <a:gd name="T24" fmla="*/ 41 w 73"/>
                <a:gd name="T25" fmla="*/ 23 h 46"/>
                <a:gd name="T26" fmla="*/ 54 w 73"/>
                <a:gd name="T27" fmla="*/ 30 h 46"/>
                <a:gd name="T28" fmla="*/ 64 w 73"/>
                <a:gd name="T29" fmla="*/ 36 h 46"/>
                <a:gd name="T30" fmla="*/ 71 w 73"/>
                <a:gd name="T31" fmla="*/ 42 h 46"/>
                <a:gd name="T32" fmla="*/ 73 w 73"/>
                <a:gd name="T33" fmla="*/ 4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46">
                  <a:moveTo>
                    <a:pt x="73" y="45"/>
                  </a:moveTo>
                  <a:lnTo>
                    <a:pt x="70" y="46"/>
                  </a:lnTo>
                  <a:lnTo>
                    <a:pt x="62" y="44"/>
                  </a:lnTo>
                  <a:lnTo>
                    <a:pt x="51" y="41"/>
                  </a:lnTo>
                  <a:lnTo>
                    <a:pt x="40" y="35"/>
                  </a:lnTo>
                  <a:lnTo>
                    <a:pt x="27" y="27"/>
                  </a:lnTo>
                  <a:lnTo>
                    <a:pt x="16" y="19"/>
                  </a:lnTo>
                  <a:lnTo>
                    <a:pt x="5" y="9"/>
                  </a:lnTo>
                  <a:lnTo>
                    <a:pt x="0" y="0"/>
                  </a:lnTo>
                  <a:lnTo>
                    <a:pt x="5" y="4"/>
                  </a:lnTo>
                  <a:lnTo>
                    <a:pt x="14" y="9"/>
                  </a:lnTo>
                  <a:lnTo>
                    <a:pt x="27" y="16"/>
                  </a:lnTo>
                  <a:lnTo>
                    <a:pt x="41" y="23"/>
                  </a:lnTo>
                  <a:lnTo>
                    <a:pt x="54" y="30"/>
                  </a:lnTo>
                  <a:lnTo>
                    <a:pt x="64" y="36"/>
                  </a:lnTo>
                  <a:lnTo>
                    <a:pt x="71" y="42"/>
                  </a:lnTo>
                  <a:lnTo>
                    <a:pt x="73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7" name="Freeform 215"/>
            <p:cNvSpPr>
              <a:spLocks/>
            </p:cNvSpPr>
            <p:nvPr/>
          </p:nvSpPr>
          <p:spPr bwMode="auto">
            <a:xfrm>
              <a:off x="72" y="631"/>
              <a:ext cx="40" cy="26"/>
            </a:xfrm>
            <a:custGeom>
              <a:avLst/>
              <a:gdLst>
                <a:gd name="T0" fmla="*/ 81 w 81"/>
                <a:gd name="T1" fmla="*/ 50 h 51"/>
                <a:gd name="T2" fmla="*/ 76 w 81"/>
                <a:gd name="T3" fmla="*/ 51 h 51"/>
                <a:gd name="T4" fmla="*/ 67 w 81"/>
                <a:gd name="T5" fmla="*/ 49 h 51"/>
                <a:gd name="T6" fmla="*/ 55 w 81"/>
                <a:gd name="T7" fmla="*/ 43 h 51"/>
                <a:gd name="T8" fmla="*/ 41 w 81"/>
                <a:gd name="T9" fmla="*/ 36 h 51"/>
                <a:gd name="T10" fmla="*/ 28 w 81"/>
                <a:gd name="T11" fmla="*/ 28 h 51"/>
                <a:gd name="T12" fmla="*/ 16 w 81"/>
                <a:gd name="T13" fmla="*/ 19 h 51"/>
                <a:gd name="T14" fmla="*/ 6 w 81"/>
                <a:gd name="T15" fmla="*/ 10 h 51"/>
                <a:gd name="T16" fmla="*/ 0 w 81"/>
                <a:gd name="T17" fmla="*/ 0 h 51"/>
                <a:gd name="T18" fmla="*/ 6 w 81"/>
                <a:gd name="T19" fmla="*/ 4 h 51"/>
                <a:gd name="T20" fmla="*/ 17 w 81"/>
                <a:gd name="T21" fmla="*/ 10 h 51"/>
                <a:gd name="T22" fmla="*/ 30 w 81"/>
                <a:gd name="T23" fmla="*/ 17 h 51"/>
                <a:gd name="T24" fmla="*/ 45 w 81"/>
                <a:gd name="T25" fmla="*/ 25 h 51"/>
                <a:gd name="T26" fmla="*/ 59 w 81"/>
                <a:gd name="T27" fmla="*/ 34 h 51"/>
                <a:gd name="T28" fmla="*/ 70 w 81"/>
                <a:gd name="T29" fmla="*/ 41 h 51"/>
                <a:gd name="T30" fmla="*/ 78 w 81"/>
                <a:gd name="T31" fmla="*/ 47 h 51"/>
                <a:gd name="T32" fmla="*/ 81 w 81"/>
                <a:gd name="T33" fmla="*/ 5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1">
                  <a:moveTo>
                    <a:pt x="81" y="50"/>
                  </a:moveTo>
                  <a:lnTo>
                    <a:pt x="76" y="51"/>
                  </a:lnTo>
                  <a:lnTo>
                    <a:pt x="67" y="49"/>
                  </a:lnTo>
                  <a:lnTo>
                    <a:pt x="55" y="43"/>
                  </a:lnTo>
                  <a:lnTo>
                    <a:pt x="41" y="36"/>
                  </a:lnTo>
                  <a:lnTo>
                    <a:pt x="28" y="28"/>
                  </a:lnTo>
                  <a:lnTo>
                    <a:pt x="16" y="19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4"/>
                  </a:lnTo>
                  <a:lnTo>
                    <a:pt x="17" y="10"/>
                  </a:lnTo>
                  <a:lnTo>
                    <a:pt x="30" y="17"/>
                  </a:lnTo>
                  <a:lnTo>
                    <a:pt x="45" y="25"/>
                  </a:lnTo>
                  <a:lnTo>
                    <a:pt x="59" y="34"/>
                  </a:lnTo>
                  <a:lnTo>
                    <a:pt x="70" y="41"/>
                  </a:lnTo>
                  <a:lnTo>
                    <a:pt x="78" y="47"/>
                  </a:lnTo>
                  <a:lnTo>
                    <a:pt x="81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8" name="Freeform 216"/>
            <p:cNvSpPr>
              <a:spLocks/>
            </p:cNvSpPr>
            <p:nvPr/>
          </p:nvSpPr>
          <p:spPr bwMode="auto">
            <a:xfrm>
              <a:off x="76" y="617"/>
              <a:ext cx="32" cy="27"/>
            </a:xfrm>
            <a:custGeom>
              <a:avLst/>
              <a:gdLst>
                <a:gd name="T0" fmla="*/ 65 w 65"/>
                <a:gd name="T1" fmla="*/ 54 h 54"/>
                <a:gd name="T2" fmla="*/ 61 w 65"/>
                <a:gd name="T3" fmla="*/ 54 h 54"/>
                <a:gd name="T4" fmla="*/ 54 w 65"/>
                <a:gd name="T5" fmla="*/ 50 h 54"/>
                <a:gd name="T6" fmla="*/ 44 w 65"/>
                <a:gd name="T7" fmla="*/ 43 h 54"/>
                <a:gd name="T8" fmla="*/ 32 w 65"/>
                <a:gd name="T9" fmla="*/ 35 h 54"/>
                <a:gd name="T10" fmla="*/ 21 w 65"/>
                <a:gd name="T11" fmla="*/ 25 h 54"/>
                <a:gd name="T12" fmla="*/ 10 w 65"/>
                <a:gd name="T13" fmla="*/ 16 h 54"/>
                <a:gd name="T14" fmla="*/ 3 w 65"/>
                <a:gd name="T15" fmla="*/ 7 h 54"/>
                <a:gd name="T16" fmla="*/ 0 w 65"/>
                <a:gd name="T17" fmla="*/ 0 h 54"/>
                <a:gd name="T18" fmla="*/ 6 w 65"/>
                <a:gd name="T19" fmla="*/ 4 h 54"/>
                <a:gd name="T20" fmla="*/ 15 w 65"/>
                <a:gd name="T21" fmla="*/ 11 h 54"/>
                <a:gd name="T22" fmla="*/ 27 w 65"/>
                <a:gd name="T23" fmla="*/ 19 h 54"/>
                <a:gd name="T24" fmla="*/ 39 w 65"/>
                <a:gd name="T25" fmla="*/ 27 h 54"/>
                <a:gd name="T26" fmla="*/ 50 w 65"/>
                <a:gd name="T27" fmla="*/ 35 h 54"/>
                <a:gd name="T28" fmla="*/ 59 w 65"/>
                <a:gd name="T29" fmla="*/ 43 h 54"/>
                <a:gd name="T30" fmla="*/ 65 w 65"/>
                <a:gd name="T31" fmla="*/ 49 h 54"/>
                <a:gd name="T32" fmla="*/ 65 w 65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54">
                  <a:moveTo>
                    <a:pt x="65" y="54"/>
                  </a:moveTo>
                  <a:lnTo>
                    <a:pt x="61" y="54"/>
                  </a:lnTo>
                  <a:lnTo>
                    <a:pt x="54" y="50"/>
                  </a:lnTo>
                  <a:lnTo>
                    <a:pt x="44" y="43"/>
                  </a:lnTo>
                  <a:lnTo>
                    <a:pt x="32" y="35"/>
                  </a:lnTo>
                  <a:lnTo>
                    <a:pt x="21" y="25"/>
                  </a:lnTo>
                  <a:lnTo>
                    <a:pt x="10" y="16"/>
                  </a:lnTo>
                  <a:lnTo>
                    <a:pt x="3" y="7"/>
                  </a:lnTo>
                  <a:lnTo>
                    <a:pt x="0" y="0"/>
                  </a:lnTo>
                  <a:lnTo>
                    <a:pt x="6" y="4"/>
                  </a:lnTo>
                  <a:lnTo>
                    <a:pt x="15" y="11"/>
                  </a:lnTo>
                  <a:lnTo>
                    <a:pt x="27" y="19"/>
                  </a:lnTo>
                  <a:lnTo>
                    <a:pt x="39" y="27"/>
                  </a:lnTo>
                  <a:lnTo>
                    <a:pt x="50" y="35"/>
                  </a:lnTo>
                  <a:lnTo>
                    <a:pt x="59" y="43"/>
                  </a:lnTo>
                  <a:lnTo>
                    <a:pt x="65" y="49"/>
                  </a:lnTo>
                  <a:lnTo>
                    <a:pt x="65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9" name="Freeform 217"/>
            <p:cNvSpPr>
              <a:spLocks/>
            </p:cNvSpPr>
            <p:nvPr/>
          </p:nvSpPr>
          <p:spPr bwMode="auto">
            <a:xfrm>
              <a:off x="80" y="606"/>
              <a:ext cx="27" cy="23"/>
            </a:xfrm>
            <a:custGeom>
              <a:avLst/>
              <a:gdLst>
                <a:gd name="T0" fmla="*/ 54 w 54"/>
                <a:gd name="T1" fmla="*/ 46 h 46"/>
                <a:gd name="T2" fmla="*/ 51 w 54"/>
                <a:gd name="T3" fmla="*/ 46 h 46"/>
                <a:gd name="T4" fmla="*/ 45 w 54"/>
                <a:gd name="T5" fmla="*/ 45 h 46"/>
                <a:gd name="T6" fmla="*/ 37 w 54"/>
                <a:gd name="T7" fmla="*/ 40 h 46"/>
                <a:gd name="T8" fmla="*/ 28 w 54"/>
                <a:gd name="T9" fmla="*/ 34 h 46"/>
                <a:gd name="T10" fmla="*/ 19 w 54"/>
                <a:gd name="T11" fmla="*/ 26 h 46"/>
                <a:gd name="T12" fmla="*/ 10 w 54"/>
                <a:gd name="T13" fmla="*/ 18 h 46"/>
                <a:gd name="T14" fmla="*/ 4 w 54"/>
                <a:gd name="T15" fmla="*/ 9 h 46"/>
                <a:gd name="T16" fmla="*/ 0 w 54"/>
                <a:gd name="T17" fmla="*/ 0 h 46"/>
                <a:gd name="T18" fmla="*/ 6 w 54"/>
                <a:gd name="T19" fmla="*/ 4 h 46"/>
                <a:gd name="T20" fmla="*/ 14 w 54"/>
                <a:gd name="T21" fmla="*/ 11 h 46"/>
                <a:gd name="T22" fmla="*/ 23 w 54"/>
                <a:gd name="T23" fmla="*/ 18 h 46"/>
                <a:gd name="T24" fmla="*/ 33 w 54"/>
                <a:gd name="T25" fmla="*/ 25 h 46"/>
                <a:gd name="T26" fmla="*/ 43 w 54"/>
                <a:gd name="T27" fmla="*/ 32 h 46"/>
                <a:gd name="T28" fmla="*/ 50 w 54"/>
                <a:gd name="T29" fmla="*/ 38 h 46"/>
                <a:gd name="T30" fmla="*/ 54 w 54"/>
                <a:gd name="T31" fmla="*/ 42 h 46"/>
                <a:gd name="T32" fmla="*/ 54 w 54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46">
                  <a:moveTo>
                    <a:pt x="54" y="46"/>
                  </a:moveTo>
                  <a:lnTo>
                    <a:pt x="51" y="46"/>
                  </a:lnTo>
                  <a:lnTo>
                    <a:pt x="45" y="45"/>
                  </a:lnTo>
                  <a:lnTo>
                    <a:pt x="37" y="40"/>
                  </a:lnTo>
                  <a:lnTo>
                    <a:pt x="28" y="34"/>
                  </a:lnTo>
                  <a:lnTo>
                    <a:pt x="19" y="26"/>
                  </a:lnTo>
                  <a:lnTo>
                    <a:pt x="10" y="18"/>
                  </a:lnTo>
                  <a:lnTo>
                    <a:pt x="4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4" y="11"/>
                  </a:lnTo>
                  <a:lnTo>
                    <a:pt x="23" y="18"/>
                  </a:lnTo>
                  <a:lnTo>
                    <a:pt x="33" y="25"/>
                  </a:lnTo>
                  <a:lnTo>
                    <a:pt x="43" y="32"/>
                  </a:lnTo>
                  <a:lnTo>
                    <a:pt x="50" y="38"/>
                  </a:lnTo>
                  <a:lnTo>
                    <a:pt x="54" y="42"/>
                  </a:lnTo>
                  <a:lnTo>
                    <a:pt x="5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0" name="Freeform 218"/>
            <p:cNvSpPr>
              <a:spLocks/>
            </p:cNvSpPr>
            <p:nvPr/>
          </p:nvSpPr>
          <p:spPr bwMode="auto">
            <a:xfrm>
              <a:off x="88" y="595"/>
              <a:ext cx="19" cy="20"/>
            </a:xfrm>
            <a:custGeom>
              <a:avLst/>
              <a:gdLst>
                <a:gd name="T0" fmla="*/ 38 w 38"/>
                <a:gd name="T1" fmla="*/ 40 h 40"/>
                <a:gd name="T2" fmla="*/ 35 w 38"/>
                <a:gd name="T3" fmla="*/ 40 h 40"/>
                <a:gd name="T4" fmla="*/ 30 w 38"/>
                <a:gd name="T5" fmla="*/ 37 h 40"/>
                <a:gd name="T6" fmla="*/ 23 w 38"/>
                <a:gd name="T7" fmla="*/ 32 h 40"/>
                <a:gd name="T8" fmla="*/ 16 w 38"/>
                <a:gd name="T9" fmla="*/ 25 h 40"/>
                <a:gd name="T10" fmla="*/ 11 w 38"/>
                <a:gd name="T11" fmla="*/ 18 h 40"/>
                <a:gd name="T12" fmla="*/ 5 w 38"/>
                <a:gd name="T13" fmla="*/ 10 h 40"/>
                <a:gd name="T14" fmla="*/ 1 w 38"/>
                <a:gd name="T15" fmla="*/ 4 h 40"/>
                <a:gd name="T16" fmla="*/ 0 w 38"/>
                <a:gd name="T17" fmla="*/ 0 h 40"/>
                <a:gd name="T18" fmla="*/ 4 w 38"/>
                <a:gd name="T19" fmla="*/ 4 h 40"/>
                <a:gd name="T20" fmla="*/ 9 w 38"/>
                <a:gd name="T21" fmla="*/ 9 h 40"/>
                <a:gd name="T22" fmla="*/ 16 w 38"/>
                <a:gd name="T23" fmla="*/ 15 h 40"/>
                <a:gd name="T24" fmla="*/ 22 w 38"/>
                <a:gd name="T25" fmla="*/ 21 h 40"/>
                <a:gd name="T26" fmla="*/ 28 w 38"/>
                <a:gd name="T27" fmla="*/ 26 h 40"/>
                <a:gd name="T28" fmla="*/ 34 w 38"/>
                <a:gd name="T29" fmla="*/ 32 h 40"/>
                <a:gd name="T30" fmla="*/ 37 w 38"/>
                <a:gd name="T31" fmla="*/ 37 h 40"/>
                <a:gd name="T32" fmla="*/ 38 w 38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40">
                  <a:moveTo>
                    <a:pt x="38" y="40"/>
                  </a:moveTo>
                  <a:lnTo>
                    <a:pt x="35" y="40"/>
                  </a:lnTo>
                  <a:lnTo>
                    <a:pt x="30" y="37"/>
                  </a:lnTo>
                  <a:lnTo>
                    <a:pt x="23" y="32"/>
                  </a:lnTo>
                  <a:lnTo>
                    <a:pt x="16" y="25"/>
                  </a:lnTo>
                  <a:lnTo>
                    <a:pt x="11" y="18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lnTo>
                    <a:pt x="4" y="4"/>
                  </a:lnTo>
                  <a:lnTo>
                    <a:pt x="9" y="9"/>
                  </a:lnTo>
                  <a:lnTo>
                    <a:pt x="16" y="15"/>
                  </a:lnTo>
                  <a:lnTo>
                    <a:pt x="22" y="21"/>
                  </a:lnTo>
                  <a:lnTo>
                    <a:pt x="28" y="26"/>
                  </a:lnTo>
                  <a:lnTo>
                    <a:pt x="34" y="32"/>
                  </a:lnTo>
                  <a:lnTo>
                    <a:pt x="37" y="37"/>
                  </a:lnTo>
                  <a:lnTo>
                    <a:pt x="38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1" name="Freeform 219"/>
            <p:cNvSpPr>
              <a:spLocks/>
            </p:cNvSpPr>
            <p:nvPr/>
          </p:nvSpPr>
          <p:spPr bwMode="auto">
            <a:xfrm>
              <a:off x="93" y="589"/>
              <a:ext cx="11" cy="13"/>
            </a:xfrm>
            <a:custGeom>
              <a:avLst/>
              <a:gdLst>
                <a:gd name="T0" fmla="*/ 23 w 23"/>
                <a:gd name="T1" fmla="*/ 27 h 27"/>
                <a:gd name="T2" fmla="*/ 18 w 23"/>
                <a:gd name="T3" fmla="*/ 25 h 27"/>
                <a:gd name="T4" fmla="*/ 8 w 23"/>
                <a:gd name="T5" fmla="*/ 19 h 27"/>
                <a:gd name="T6" fmla="*/ 0 w 23"/>
                <a:gd name="T7" fmla="*/ 9 h 27"/>
                <a:gd name="T8" fmla="*/ 0 w 23"/>
                <a:gd name="T9" fmla="*/ 0 h 27"/>
                <a:gd name="T10" fmla="*/ 6 w 23"/>
                <a:gd name="T11" fmla="*/ 9 h 27"/>
                <a:gd name="T12" fmla="*/ 15 w 23"/>
                <a:gd name="T13" fmla="*/ 16 h 27"/>
                <a:gd name="T14" fmla="*/ 23 w 23"/>
                <a:gd name="T15" fmla="*/ 22 h 27"/>
                <a:gd name="T16" fmla="*/ 23 w 23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7">
                  <a:moveTo>
                    <a:pt x="23" y="27"/>
                  </a:moveTo>
                  <a:lnTo>
                    <a:pt x="18" y="25"/>
                  </a:lnTo>
                  <a:lnTo>
                    <a:pt x="8" y="19"/>
                  </a:lnTo>
                  <a:lnTo>
                    <a:pt x="0" y="9"/>
                  </a:lnTo>
                  <a:lnTo>
                    <a:pt x="0" y="0"/>
                  </a:lnTo>
                  <a:lnTo>
                    <a:pt x="6" y="9"/>
                  </a:lnTo>
                  <a:lnTo>
                    <a:pt x="15" y="16"/>
                  </a:lnTo>
                  <a:lnTo>
                    <a:pt x="23" y="22"/>
                  </a:lnTo>
                  <a:lnTo>
                    <a:pt x="23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2" name="Freeform 220"/>
            <p:cNvSpPr>
              <a:spLocks/>
            </p:cNvSpPr>
            <p:nvPr/>
          </p:nvSpPr>
          <p:spPr bwMode="auto">
            <a:xfrm>
              <a:off x="80" y="696"/>
              <a:ext cx="17" cy="15"/>
            </a:xfrm>
            <a:custGeom>
              <a:avLst/>
              <a:gdLst>
                <a:gd name="T0" fmla="*/ 0 w 33"/>
                <a:gd name="T1" fmla="*/ 0 h 29"/>
                <a:gd name="T2" fmla="*/ 2 w 33"/>
                <a:gd name="T3" fmla="*/ 2 h 29"/>
                <a:gd name="T4" fmla="*/ 7 w 33"/>
                <a:gd name="T5" fmla="*/ 4 h 29"/>
                <a:gd name="T6" fmla="*/ 14 w 33"/>
                <a:gd name="T7" fmla="*/ 9 h 29"/>
                <a:gd name="T8" fmla="*/ 20 w 33"/>
                <a:gd name="T9" fmla="*/ 12 h 29"/>
                <a:gd name="T10" fmla="*/ 27 w 33"/>
                <a:gd name="T11" fmla="*/ 17 h 29"/>
                <a:gd name="T12" fmla="*/ 31 w 33"/>
                <a:gd name="T13" fmla="*/ 22 h 29"/>
                <a:gd name="T14" fmla="*/ 33 w 33"/>
                <a:gd name="T15" fmla="*/ 25 h 29"/>
                <a:gd name="T16" fmla="*/ 32 w 33"/>
                <a:gd name="T17" fmla="*/ 29 h 29"/>
                <a:gd name="T18" fmla="*/ 25 w 33"/>
                <a:gd name="T19" fmla="*/ 29 h 29"/>
                <a:gd name="T20" fmla="*/ 16 w 33"/>
                <a:gd name="T21" fmla="*/ 19 h 29"/>
                <a:gd name="T22" fmla="*/ 7 w 33"/>
                <a:gd name="T23" fmla="*/ 8 h 29"/>
                <a:gd name="T24" fmla="*/ 0 w 33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29">
                  <a:moveTo>
                    <a:pt x="0" y="0"/>
                  </a:moveTo>
                  <a:lnTo>
                    <a:pt x="2" y="2"/>
                  </a:lnTo>
                  <a:lnTo>
                    <a:pt x="7" y="4"/>
                  </a:lnTo>
                  <a:lnTo>
                    <a:pt x="14" y="9"/>
                  </a:lnTo>
                  <a:lnTo>
                    <a:pt x="20" y="12"/>
                  </a:lnTo>
                  <a:lnTo>
                    <a:pt x="27" y="17"/>
                  </a:lnTo>
                  <a:lnTo>
                    <a:pt x="31" y="22"/>
                  </a:lnTo>
                  <a:lnTo>
                    <a:pt x="33" y="25"/>
                  </a:lnTo>
                  <a:lnTo>
                    <a:pt x="32" y="29"/>
                  </a:lnTo>
                  <a:lnTo>
                    <a:pt x="25" y="29"/>
                  </a:lnTo>
                  <a:lnTo>
                    <a:pt x="16" y="19"/>
                  </a:lnTo>
                  <a:lnTo>
                    <a:pt x="7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3" name="Freeform 221"/>
            <p:cNvSpPr>
              <a:spLocks/>
            </p:cNvSpPr>
            <p:nvPr/>
          </p:nvSpPr>
          <p:spPr bwMode="auto">
            <a:xfrm>
              <a:off x="71" y="696"/>
              <a:ext cx="8" cy="18"/>
            </a:xfrm>
            <a:custGeom>
              <a:avLst/>
              <a:gdLst>
                <a:gd name="T0" fmla="*/ 16 w 16"/>
                <a:gd name="T1" fmla="*/ 0 h 35"/>
                <a:gd name="T2" fmla="*/ 12 w 16"/>
                <a:gd name="T3" fmla="*/ 5 h 35"/>
                <a:gd name="T4" fmla="*/ 6 w 16"/>
                <a:gd name="T5" fmla="*/ 17 h 35"/>
                <a:gd name="T6" fmla="*/ 0 w 16"/>
                <a:gd name="T7" fmla="*/ 27 h 35"/>
                <a:gd name="T8" fmla="*/ 1 w 16"/>
                <a:gd name="T9" fmla="*/ 35 h 35"/>
                <a:gd name="T10" fmla="*/ 6 w 16"/>
                <a:gd name="T11" fmla="*/ 33 h 35"/>
                <a:gd name="T12" fmla="*/ 10 w 16"/>
                <a:gd name="T13" fmla="*/ 23 h 35"/>
                <a:gd name="T14" fmla="*/ 14 w 16"/>
                <a:gd name="T15" fmla="*/ 9 h 35"/>
                <a:gd name="T16" fmla="*/ 16 w 16"/>
                <a:gd name="T1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5">
                  <a:moveTo>
                    <a:pt x="16" y="0"/>
                  </a:moveTo>
                  <a:lnTo>
                    <a:pt x="12" y="5"/>
                  </a:lnTo>
                  <a:lnTo>
                    <a:pt x="6" y="17"/>
                  </a:lnTo>
                  <a:lnTo>
                    <a:pt x="0" y="27"/>
                  </a:lnTo>
                  <a:lnTo>
                    <a:pt x="1" y="35"/>
                  </a:lnTo>
                  <a:lnTo>
                    <a:pt x="6" y="33"/>
                  </a:lnTo>
                  <a:lnTo>
                    <a:pt x="10" y="23"/>
                  </a:lnTo>
                  <a:lnTo>
                    <a:pt x="14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4" name="Freeform 222"/>
            <p:cNvSpPr>
              <a:spLocks/>
            </p:cNvSpPr>
            <p:nvPr/>
          </p:nvSpPr>
          <p:spPr bwMode="auto">
            <a:xfrm>
              <a:off x="81" y="699"/>
              <a:ext cx="5" cy="20"/>
            </a:xfrm>
            <a:custGeom>
              <a:avLst/>
              <a:gdLst>
                <a:gd name="T0" fmla="*/ 0 w 11"/>
                <a:gd name="T1" fmla="*/ 0 h 41"/>
                <a:gd name="T2" fmla="*/ 1 w 11"/>
                <a:gd name="T3" fmla="*/ 9 h 41"/>
                <a:gd name="T4" fmla="*/ 1 w 11"/>
                <a:gd name="T5" fmla="*/ 22 h 41"/>
                <a:gd name="T6" fmla="*/ 3 w 11"/>
                <a:gd name="T7" fmla="*/ 35 h 41"/>
                <a:gd name="T8" fmla="*/ 7 w 11"/>
                <a:gd name="T9" fmla="*/ 41 h 41"/>
                <a:gd name="T10" fmla="*/ 11 w 11"/>
                <a:gd name="T11" fmla="*/ 36 h 41"/>
                <a:gd name="T12" fmla="*/ 8 w 11"/>
                <a:gd name="T13" fmla="*/ 24 h 41"/>
                <a:gd name="T14" fmla="*/ 4 w 11"/>
                <a:gd name="T15" fmla="*/ 10 h 41"/>
                <a:gd name="T16" fmla="*/ 0 w 11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41">
                  <a:moveTo>
                    <a:pt x="0" y="0"/>
                  </a:moveTo>
                  <a:lnTo>
                    <a:pt x="1" y="9"/>
                  </a:lnTo>
                  <a:lnTo>
                    <a:pt x="1" y="22"/>
                  </a:lnTo>
                  <a:lnTo>
                    <a:pt x="3" y="35"/>
                  </a:lnTo>
                  <a:lnTo>
                    <a:pt x="7" y="41"/>
                  </a:lnTo>
                  <a:lnTo>
                    <a:pt x="11" y="36"/>
                  </a:lnTo>
                  <a:lnTo>
                    <a:pt x="8" y="24"/>
                  </a:lnTo>
                  <a:lnTo>
                    <a:pt x="4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5" name="Freeform 223"/>
            <p:cNvSpPr>
              <a:spLocks/>
            </p:cNvSpPr>
            <p:nvPr/>
          </p:nvSpPr>
          <p:spPr bwMode="auto">
            <a:xfrm>
              <a:off x="62" y="689"/>
              <a:ext cx="15" cy="18"/>
            </a:xfrm>
            <a:custGeom>
              <a:avLst/>
              <a:gdLst>
                <a:gd name="T0" fmla="*/ 30 w 30"/>
                <a:gd name="T1" fmla="*/ 0 h 36"/>
                <a:gd name="T2" fmla="*/ 23 w 30"/>
                <a:gd name="T3" fmla="*/ 11 h 36"/>
                <a:gd name="T4" fmla="*/ 15 w 30"/>
                <a:gd name="T5" fmla="*/ 24 h 36"/>
                <a:gd name="T6" fmla="*/ 6 w 30"/>
                <a:gd name="T7" fmla="*/ 34 h 36"/>
                <a:gd name="T8" fmla="*/ 0 w 30"/>
                <a:gd name="T9" fmla="*/ 36 h 36"/>
                <a:gd name="T10" fmla="*/ 0 w 30"/>
                <a:gd name="T11" fmla="*/ 32 h 36"/>
                <a:gd name="T12" fmla="*/ 3 w 30"/>
                <a:gd name="T13" fmla="*/ 29 h 36"/>
                <a:gd name="T14" fmla="*/ 6 w 30"/>
                <a:gd name="T15" fmla="*/ 23 h 36"/>
                <a:gd name="T16" fmla="*/ 12 w 30"/>
                <a:gd name="T17" fmla="*/ 17 h 36"/>
                <a:gd name="T18" fmla="*/ 18 w 30"/>
                <a:gd name="T19" fmla="*/ 13 h 36"/>
                <a:gd name="T20" fmla="*/ 23 w 30"/>
                <a:gd name="T21" fmla="*/ 7 h 36"/>
                <a:gd name="T22" fmla="*/ 28 w 30"/>
                <a:gd name="T23" fmla="*/ 3 h 36"/>
                <a:gd name="T24" fmla="*/ 30 w 30"/>
                <a:gd name="T2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6">
                  <a:moveTo>
                    <a:pt x="30" y="0"/>
                  </a:moveTo>
                  <a:lnTo>
                    <a:pt x="23" y="11"/>
                  </a:lnTo>
                  <a:lnTo>
                    <a:pt x="15" y="24"/>
                  </a:lnTo>
                  <a:lnTo>
                    <a:pt x="6" y="34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3" y="29"/>
                  </a:lnTo>
                  <a:lnTo>
                    <a:pt x="6" y="23"/>
                  </a:lnTo>
                  <a:lnTo>
                    <a:pt x="12" y="17"/>
                  </a:lnTo>
                  <a:lnTo>
                    <a:pt x="18" y="13"/>
                  </a:lnTo>
                  <a:lnTo>
                    <a:pt x="23" y="7"/>
                  </a:lnTo>
                  <a:lnTo>
                    <a:pt x="28" y="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6" name="Freeform 224"/>
            <p:cNvSpPr>
              <a:spLocks/>
            </p:cNvSpPr>
            <p:nvPr/>
          </p:nvSpPr>
          <p:spPr bwMode="auto">
            <a:xfrm>
              <a:off x="63" y="592"/>
              <a:ext cx="26" cy="5"/>
            </a:xfrm>
            <a:custGeom>
              <a:avLst/>
              <a:gdLst>
                <a:gd name="T0" fmla="*/ 52 w 52"/>
                <a:gd name="T1" fmla="*/ 9 h 10"/>
                <a:gd name="T2" fmla="*/ 46 w 52"/>
                <a:gd name="T3" fmla="*/ 9 h 10"/>
                <a:gd name="T4" fmla="*/ 38 w 52"/>
                <a:gd name="T5" fmla="*/ 10 h 10"/>
                <a:gd name="T6" fmla="*/ 30 w 52"/>
                <a:gd name="T7" fmla="*/ 10 h 10"/>
                <a:gd name="T8" fmla="*/ 22 w 52"/>
                <a:gd name="T9" fmla="*/ 10 h 10"/>
                <a:gd name="T10" fmla="*/ 14 w 52"/>
                <a:gd name="T11" fmla="*/ 10 h 10"/>
                <a:gd name="T12" fmla="*/ 7 w 52"/>
                <a:gd name="T13" fmla="*/ 9 h 10"/>
                <a:gd name="T14" fmla="*/ 2 w 52"/>
                <a:gd name="T15" fmla="*/ 7 h 10"/>
                <a:gd name="T16" fmla="*/ 0 w 52"/>
                <a:gd name="T17" fmla="*/ 3 h 10"/>
                <a:gd name="T18" fmla="*/ 1 w 52"/>
                <a:gd name="T19" fmla="*/ 1 h 10"/>
                <a:gd name="T20" fmla="*/ 5 w 52"/>
                <a:gd name="T21" fmla="*/ 0 h 10"/>
                <a:gd name="T22" fmla="*/ 12 w 52"/>
                <a:gd name="T23" fmla="*/ 0 h 10"/>
                <a:gd name="T24" fmla="*/ 20 w 52"/>
                <a:gd name="T25" fmla="*/ 2 h 10"/>
                <a:gd name="T26" fmla="*/ 28 w 52"/>
                <a:gd name="T27" fmla="*/ 5 h 10"/>
                <a:gd name="T28" fmla="*/ 38 w 52"/>
                <a:gd name="T29" fmla="*/ 7 h 10"/>
                <a:gd name="T30" fmla="*/ 46 w 52"/>
                <a:gd name="T31" fmla="*/ 8 h 10"/>
                <a:gd name="T32" fmla="*/ 52 w 52"/>
                <a:gd name="T3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10">
                  <a:moveTo>
                    <a:pt x="52" y="9"/>
                  </a:moveTo>
                  <a:lnTo>
                    <a:pt x="46" y="9"/>
                  </a:lnTo>
                  <a:lnTo>
                    <a:pt x="38" y="10"/>
                  </a:lnTo>
                  <a:lnTo>
                    <a:pt x="30" y="10"/>
                  </a:lnTo>
                  <a:lnTo>
                    <a:pt x="22" y="10"/>
                  </a:lnTo>
                  <a:lnTo>
                    <a:pt x="14" y="10"/>
                  </a:lnTo>
                  <a:lnTo>
                    <a:pt x="7" y="9"/>
                  </a:lnTo>
                  <a:lnTo>
                    <a:pt x="2" y="7"/>
                  </a:lnTo>
                  <a:lnTo>
                    <a:pt x="0" y="3"/>
                  </a:lnTo>
                  <a:lnTo>
                    <a:pt x="1" y="1"/>
                  </a:lnTo>
                  <a:lnTo>
                    <a:pt x="5" y="0"/>
                  </a:lnTo>
                  <a:lnTo>
                    <a:pt x="12" y="0"/>
                  </a:lnTo>
                  <a:lnTo>
                    <a:pt x="20" y="2"/>
                  </a:lnTo>
                  <a:lnTo>
                    <a:pt x="28" y="5"/>
                  </a:lnTo>
                  <a:lnTo>
                    <a:pt x="38" y="7"/>
                  </a:lnTo>
                  <a:lnTo>
                    <a:pt x="46" y="8"/>
                  </a:lnTo>
                  <a:lnTo>
                    <a:pt x="52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7" name="Freeform 225"/>
            <p:cNvSpPr>
              <a:spLocks/>
            </p:cNvSpPr>
            <p:nvPr/>
          </p:nvSpPr>
          <p:spPr bwMode="auto">
            <a:xfrm>
              <a:off x="68" y="582"/>
              <a:ext cx="25" cy="8"/>
            </a:xfrm>
            <a:custGeom>
              <a:avLst/>
              <a:gdLst>
                <a:gd name="T0" fmla="*/ 49 w 49"/>
                <a:gd name="T1" fmla="*/ 18 h 18"/>
                <a:gd name="T2" fmla="*/ 45 w 49"/>
                <a:gd name="T3" fmla="*/ 18 h 18"/>
                <a:gd name="T4" fmla="*/ 38 w 49"/>
                <a:gd name="T5" fmla="*/ 16 h 18"/>
                <a:gd name="T6" fmla="*/ 30 w 49"/>
                <a:gd name="T7" fmla="*/ 15 h 18"/>
                <a:gd name="T8" fmla="*/ 22 w 49"/>
                <a:gd name="T9" fmla="*/ 14 h 18"/>
                <a:gd name="T10" fmla="*/ 14 w 49"/>
                <a:gd name="T11" fmla="*/ 12 h 18"/>
                <a:gd name="T12" fmla="*/ 7 w 49"/>
                <a:gd name="T13" fmla="*/ 10 h 18"/>
                <a:gd name="T14" fmla="*/ 2 w 49"/>
                <a:gd name="T15" fmla="*/ 6 h 18"/>
                <a:gd name="T16" fmla="*/ 0 w 49"/>
                <a:gd name="T17" fmla="*/ 3 h 18"/>
                <a:gd name="T18" fmla="*/ 1 w 49"/>
                <a:gd name="T19" fmla="*/ 0 h 18"/>
                <a:gd name="T20" fmla="*/ 7 w 49"/>
                <a:gd name="T21" fmla="*/ 0 h 18"/>
                <a:gd name="T22" fmla="*/ 14 w 49"/>
                <a:gd name="T23" fmla="*/ 3 h 18"/>
                <a:gd name="T24" fmla="*/ 22 w 49"/>
                <a:gd name="T25" fmla="*/ 6 h 18"/>
                <a:gd name="T26" fmla="*/ 31 w 49"/>
                <a:gd name="T27" fmla="*/ 10 h 18"/>
                <a:gd name="T28" fmla="*/ 39 w 49"/>
                <a:gd name="T29" fmla="*/ 13 h 18"/>
                <a:gd name="T30" fmla="*/ 46 w 49"/>
                <a:gd name="T31" fmla="*/ 16 h 18"/>
                <a:gd name="T32" fmla="*/ 49 w 49"/>
                <a:gd name="T3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18">
                  <a:moveTo>
                    <a:pt x="49" y="18"/>
                  </a:moveTo>
                  <a:lnTo>
                    <a:pt x="45" y="18"/>
                  </a:lnTo>
                  <a:lnTo>
                    <a:pt x="38" y="16"/>
                  </a:lnTo>
                  <a:lnTo>
                    <a:pt x="30" y="15"/>
                  </a:lnTo>
                  <a:lnTo>
                    <a:pt x="22" y="14"/>
                  </a:lnTo>
                  <a:lnTo>
                    <a:pt x="14" y="12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1" y="0"/>
                  </a:lnTo>
                  <a:lnTo>
                    <a:pt x="7" y="0"/>
                  </a:lnTo>
                  <a:lnTo>
                    <a:pt x="14" y="3"/>
                  </a:lnTo>
                  <a:lnTo>
                    <a:pt x="22" y="6"/>
                  </a:lnTo>
                  <a:lnTo>
                    <a:pt x="31" y="10"/>
                  </a:lnTo>
                  <a:lnTo>
                    <a:pt x="39" y="13"/>
                  </a:lnTo>
                  <a:lnTo>
                    <a:pt x="46" y="16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8" name="Freeform 226"/>
            <p:cNvSpPr>
              <a:spLocks/>
            </p:cNvSpPr>
            <p:nvPr/>
          </p:nvSpPr>
          <p:spPr bwMode="auto">
            <a:xfrm>
              <a:off x="56" y="605"/>
              <a:ext cx="25" cy="5"/>
            </a:xfrm>
            <a:custGeom>
              <a:avLst/>
              <a:gdLst>
                <a:gd name="T0" fmla="*/ 48 w 48"/>
                <a:gd name="T1" fmla="*/ 5 h 11"/>
                <a:gd name="T2" fmla="*/ 46 w 48"/>
                <a:gd name="T3" fmla="*/ 7 h 11"/>
                <a:gd name="T4" fmla="*/ 41 w 48"/>
                <a:gd name="T5" fmla="*/ 8 h 11"/>
                <a:gd name="T6" fmla="*/ 34 w 48"/>
                <a:gd name="T7" fmla="*/ 11 h 11"/>
                <a:gd name="T8" fmla="*/ 26 w 48"/>
                <a:gd name="T9" fmla="*/ 11 h 11"/>
                <a:gd name="T10" fmla="*/ 17 w 48"/>
                <a:gd name="T11" fmla="*/ 11 h 11"/>
                <a:gd name="T12" fmla="*/ 10 w 48"/>
                <a:gd name="T13" fmla="*/ 10 h 11"/>
                <a:gd name="T14" fmla="*/ 3 w 48"/>
                <a:gd name="T15" fmla="*/ 8 h 11"/>
                <a:gd name="T16" fmla="*/ 0 w 48"/>
                <a:gd name="T17" fmla="*/ 5 h 11"/>
                <a:gd name="T18" fmla="*/ 0 w 48"/>
                <a:gd name="T19" fmla="*/ 2 h 11"/>
                <a:gd name="T20" fmla="*/ 3 w 48"/>
                <a:gd name="T21" fmla="*/ 0 h 11"/>
                <a:gd name="T22" fmla="*/ 10 w 48"/>
                <a:gd name="T23" fmla="*/ 0 h 11"/>
                <a:gd name="T24" fmla="*/ 17 w 48"/>
                <a:gd name="T25" fmla="*/ 2 h 11"/>
                <a:gd name="T26" fmla="*/ 26 w 48"/>
                <a:gd name="T27" fmla="*/ 3 h 11"/>
                <a:gd name="T28" fmla="*/ 34 w 48"/>
                <a:gd name="T29" fmla="*/ 4 h 11"/>
                <a:gd name="T30" fmla="*/ 42 w 48"/>
                <a:gd name="T31" fmla="*/ 5 h 11"/>
                <a:gd name="T32" fmla="*/ 48 w 48"/>
                <a:gd name="T3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11">
                  <a:moveTo>
                    <a:pt x="48" y="5"/>
                  </a:moveTo>
                  <a:lnTo>
                    <a:pt x="46" y="7"/>
                  </a:lnTo>
                  <a:lnTo>
                    <a:pt x="41" y="8"/>
                  </a:lnTo>
                  <a:lnTo>
                    <a:pt x="34" y="11"/>
                  </a:lnTo>
                  <a:lnTo>
                    <a:pt x="26" y="11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3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7" y="2"/>
                  </a:lnTo>
                  <a:lnTo>
                    <a:pt x="26" y="3"/>
                  </a:lnTo>
                  <a:lnTo>
                    <a:pt x="34" y="4"/>
                  </a:lnTo>
                  <a:lnTo>
                    <a:pt x="42" y="5"/>
                  </a:lnTo>
                  <a:lnTo>
                    <a:pt x="48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9" name="Freeform 227"/>
            <p:cNvSpPr>
              <a:spLocks/>
            </p:cNvSpPr>
            <p:nvPr/>
          </p:nvSpPr>
          <p:spPr bwMode="auto">
            <a:xfrm>
              <a:off x="50" y="617"/>
              <a:ext cx="28" cy="8"/>
            </a:xfrm>
            <a:custGeom>
              <a:avLst/>
              <a:gdLst>
                <a:gd name="T0" fmla="*/ 56 w 56"/>
                <a:gd name="T1" fmla="*/ 0 h 16"/>
                <a:gd name="T2" fmla="*/ 51 w 56"/>
                <a:gd name="T3" fmla="*/ 3 h 16"/>
                <a:gd name="T4" fmla="*/ 43 w 56"/>
                <a:gd name="T5" fmla="*/ 7 h 16"/>
                <a:gd name="T6" fmla="*/ 33 w 56"/>
                <a:gd name="T7" fmla="*/ 10 h 16"/>
                <a:gd name="T8" fmla="*/ 25 w 56"/>
                <a:gd name="T9" fmla="*/ 13 h 16"/>
                <a:gd name="T10" fmla="*/ 16 w 56"/>
                <a:gd name="T11" fmla="*/ 16 h 16"/>
                <a:gd name="T12" fmla="*/ 8 w 56"/>
                <a:gd name="T13" fmla="*/ 16 h 16"/>
                <a:gd name="T14" fmla="*/ 3 w 56"/>
                <a:gd name="T15" fmla="*/ 16 h 16"/>
                <a:gd name="T16" fmla="*/ 0 w 56"/>
                <a:gd name="T17" fmla="*/ 12 h 16"/>
                <a:gd name="T18" fmla="*/ 1 w 56"/>
                <a:gd name="T19" fmla="*/ 9 h 16"/>
                <a:gd name="T20" fmla="*/ 7 w 56"/>
                <a:gd name="T21" fmla="*/ 7 h 16"/>
                <a:gd name="T22" fmla="*/ 14 w 56"/>
                <a:gd name="T23" fmla="*/ 4 h 16"/>
                <a:gd name="T24" fmla="*/ 23 w 56"/>
                <a:gd name="T25" fmla="*/ 3 h 16"/>
                <a:gd name="T26" fmla="*/ 33 w 56"/>
                <a:gd name="T27" fmla="*/ 3 h 16"/>
                <a:gd name="T28" fmla="*/ 43 w 56"/>
                <a:gd name="T29" fmla="*/ 2 h 16"/>
                <a:gd name="T30" fmla="*/ 51 w 56"/>
                <a:gd name="T31" fmla="*/ 1 h 16"/>
                <a:gd name="T32" fmla="*/ 56 w 56"/>
                <a:gd name="T3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16">
                  <a:moveTo>
                    <a:pt x="56" y="0"/>
                  </a:moveTo>
                  <a:lnTo>
                    <a:pt x="51" y="3"/>
                  </a:lnTo>
                  <a:lnTo>
                    <a:pt x="43" y="7"/>
                  </a:lnTo>
                  <a:lnTo>
                    <a:pt x="33" y="10"/>
                  </a:lnTo>
                  <a:lnTo>
                    <a:pt x="25" y="13"/>
                  </a:lnTo>
                  <a:lnTo>
                    <a:pt x="16" y="16"/>
                  </a:lnTo>
                  <a:lnTo>
                    <a:pt x="8" y="16"/>
                  </a:lnTo>
                  <a:lnTo>
                    <a:pt x="3" y="16"/>
                  </a:lnTo>
                  <a:lnTo>
                    <a:pt x="0" y="12"/>
                  </a:lnTo>
                  <a:lnTo>
                    <a:pt x="1" y="9"/>
                  </a:lnTo>
                  <a:lnTo>
                    <a:pt x="7" y="7"/>
                  </a:lnTo>
                  <a:lnTo>
                    <a:pt x="14" y="4"/>
                  </a:lnTo>
                  <a:lnTo>
                    <a:pt x="23" y="3"/>
                  </a:lnTo>
                  <a:lnTo>
                    <a:pt x="33" y="3"/>
                  </a:lnTo>
                  <a:lnTo>
                    <a:pt x="43" y="2"/>
                  </a:lnTo>
                  <a:lnTo>
                    <a:pt x="51" y="1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80" name="Freeform 228"/>
            <p:cNvSpPr>
              <a:spLocks/>
            </p:cNvSpPr>
            <p:nvPr/>
          </p:nvSpPr>
          <p:spPr bwMode="auto">
            <a:xfrm>
              <a:off x="43" y="629"/>
              <a:ext cx="30" cy="10"/>
            </a:xfrm>
            <a:custGeom>
              <a:avLst/>
              <a:gdLst>
                <a:gd name="T0" fmla="*/ 61 w 61"/>
                <a:gd name="T1" fmla="*/ 0 h 20"/>
                <a:gd name="T2" fmla="*/ 56 w 61"/>
                <a:gd name="T3" fmla="*/ 2 h 20"/>
                <a:gd name="T4" fmla="*/ 47 w 61"/>
                <a:gd name="T5" fmla="*/ 7 h 20"/>
                <a:gd name="T6" fmla="*/ 37 w 61"/>
                <a:gd name="T7" fmla="*/ 10 h 20"/>
                <a:gd name="T8" fmla="*/ 27 w 61"/>
                <a:gd name="T9" fmla="*/ 15 h 20"/>
                <a:gd name="T10" fmla="*/ 16 w 61"/>
                <a:gd name="T11" fmla="*/ 17 h 20"/>
                <a:gd name="T12" fmla="*/ 8 w 61"/>
                <a:gd name="T13" fmla="*/ 20 h 20"/>
                <a:gd name="T14" fmla="*/ 3 w 61"/>
                <a:gd name="T15" fmla="*/ 18 h 20"/>
                <a:gd name="T16" fmla="*/ 0 w 61"/>
                <a:gd name="T17" fmla="*/ 16 h 20"/>
                <a:gd name="T18" fmla="*/ 3 w 61"/>
                <a:gd name="T19" fmla="*/ 12 h 20"/>
                <a:gd name="T20" fmla="*/ 9 w 61"/>
                <a:gd name="T21" fmla="*/ 9 h 20"/>
                <a:gd name="T22" fmla="*/ 19 w 61"/>
                <a:gd name="T23" fmla="*/ 7 h 20"/>
                <a:gd name="T24" fmla="*/ 29 w 61"/>
                <a:gd name="T25" fmla="*/ 5 h 20"/>
                <a:gd name="T26" fmla="*/ 39 w 61"/>
                <a:gd name="T27" fmla="*/ 3 h 20"/>
                <a:gd name="T28" fmla="*/ 49 w 61"/>
                <a:gd name="T29" fmla="*/ 2 h 20"/>
                <a:gd name="T30" fmla="*/ 57 w 61"/>
                <a:gd name="T31" fmla="*/ 1 h 20"/>
                <a:gd name="T32" fmla="*/ 61 w 61"/>
                <a:gd name="T3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20">
                  <a:moveTo>
                    <a:pt x="61" y="0"/>
                  </a:moveTo>
                  <a:lnTo>
                    <a:pt x="56" y="2"/>
                  </a:lnTo>
                  <a:lnTo>
                    <a:pt x="47" y="7"/>
                  </a:lnTo>
                  <a:lnTo>
                    <a:pt x="37" y="10"/>
                  </a:lnTo>
                  <a:lnTo>
                    <a:pt x="27" y="15"/>
                  </a:lnTo>
                  <a:lnTo>
                    <a:pt x="16" y="17"/>
                  </a:lnTo>
                  <a:lnTo>
                    <a:pt x="8" y="20"/>
                  </a:lnTo>
                  <a:lnTo>
                    <a:pt x="3" y="18"/>
                  </a:lnTo>
                  <a:lnTo>
                    <a:pt x="0" y="16"/>
                  </a:lnTo>
                  <a:lnTo>
                    <a:pt x="3" y="12"/>
                  </a:lnTo>
                  <a:lnTo>
                    <a:pt x="9" y="9"/>
                  </a:lnTo>
                  <a:lnTo>
                    <a:pt x="19" y="7"/>
                  </a:lnTo>
                  <a:lnTo>
                    <a:pt x="29" y="5"/>
                  </a:lnTo>
                  <a:lnTo>
                    <a:pt x="39" y="3"/>
                  </a:lnTo>
                  <a:lnTo>
                    <a:pt x="49" y="2"/>
                  </a:lnTo>
                  <a:lnTo>
                    <a:pt x="57" y="1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81" name="Freeform 229"/>
            <p:cNvSpPr>
              <a:spLocks/>
            </p:cNvSpPr>
            <p:nvPr/>
          </p:nvSpPr>
          <p:spPr bwMode="auto">
            <a:xfrm>
              <a:off x="40" y="653"/>
              <a:ext cx="33" cy="17"/>
            </a:xfrm>
            <a:custGeom>
              <a:avLst/>
              <a:gdLst>
                <a:gd name="T0" fmla="*/ 65 w 65"/>
                <a:gd name="T1" fmla="*/ 0 h 35"/>
                <a:gd name="T2" fmla="*/ 60 w 65"/>
                <a:gd name="T3" fmla="*/ 6 h 35"/>
                <a:gd name="T4" fmla="*/ 50 w 65"/>
                <a:gd name="T5" fmla="*/ 13 h 35"/>
                <a:gd name="T6" fmla="*/ 41 w 65"/>
                <a:gd name="T7" fmla="*/ 19 h 35"/>
                <a:gd name="T8" fmla="*/ 30 w 65"/>
                <a:gd name="T9" fmla="*/ 24 h 35"/>
                <a:gd name="T10" fmla="*/ 19 w 65"/>
                <a:gd name="T11" fmla="*/ 30 h 35"/>
                <a:gd name="T12" fmla="*/ 10 w 65"/>
                <a:gd name="T13" fmla="*/ 34 h 35"/>
                <a:gd name="T14" fmla="*/ 3 w 65"/>
                <a:gd name="T15" fmla="*/ 35 h 35"/>
                <a:gd name="T16" fmla="*/ 0 w 65"/>
                <a:gd name="T17" fmla="*/ 32 h 35"/>
                <a:gd name="T18" fmla="*/ 1 w 65"/>
                <a:gd name="T19" fmla="*/ 29 h 35"/>
                <a:gd name="T20" fmla="*/ 8 w 65"/>
                <a:gd name="T21" fmla="*/ 25 h 35"/>
                <a:gd name="T22" fmla="*/ 17 w 65"/>
                <a:gd name="T23" fmla="*/ 21 h 35"/>
                <a:gd name="T24" fmla="*/ 28 w 65"/>
                <a:gd name="T25" fmla="*/ 16 h 35"/>
                <a:gd name="T26" fmla="*/ 41 w 65"/>
                <a:gd name="T27" fmla="*/ 13 h 35"/>
                <a:gd name="T28" fmla="*/ 51 w 65"/>
                <a:gd name="T29" fmla="*/ 8 h 35"/>
                <a:gd name="T30" fmla="*/ 61 w 65"/>
                <a:gd name="T31" fmla="*/ 4 h 35"/>
                <a:gd name="T32" fmla="*/ 65 w 65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35">
                  <a:moveTo>
                    <a:pt x="65" y="0"/>
                  </a:moveTo>
                  <a:lnTo>
                    <a:pt x="60" y="6"/>
                  </a:lnTo>
                  <a:lnTo>
                    <a:pt x="50" y="13"/>
                  </a:lnTo>
                  <a:lnTo>
                    <a:pt x="41" y="19"/>
                  </a:lnTo>
                  <a:lnTo>
                    <a:pt x="30" y="24"/>
                  </a:lnTo>
                  <a:lnTo>
                    <a:pt x="19" y="30"/>
                  </a:lnTo>
                  <a:lnTo>
                    <a:pt x="10" y="34"/>
                  </a:lnTo>
                  <a:lnTo>
                    <a:pt x="3" y="35"/>
                  </a:lnTo>
                  <a:lnTo>
                    <a:pt x="0" y="32"/>
                  </a:lnTo>
                  <a:lnTo>
                    <a:pt x="1" y="29"/>
                  </a:lnTo>
                  <a:lnTo>
                    <a:pt x="8" y="25"/>
                  </a:lnTo>
                  <a:lnTo>
                    <a:pt x="17" y="21"/>
                  </a:lnTo>
                  <a:lnTo>
                    <a:pt x="28" y="16"/>
                  </a:lnTo>
                  <a:lnTo>
                    <a:pt x="41" y="13"/>
                  </a:lnTo>
                  <a:lnTo>
                    <a:pt x="51" y="8"/>
                  </a:lnTo>
                  <a:lnTo>
                    <a:pt x="61" y="4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82" name="Freeform 230"/>
            <p:cNvSpPr>
              <a:spLocks/>
            </p:cNvSpPr>
            <p:nvPr/>
          </p:nvSpPr>
          <p:spPr bwMode="auto">
            <a:xfrm>
              <a:off x="45" y="679"/>
              <a:ext cx="31" cy="20"/>
            </a:xfrm>
            <a:custGeom>
              <a:avLst/>
              <a:gdLst>
                <a:gd name="T0" fmla="*/ 61 w 61"/>
                <a:gd name="T1" fmla="*/ 0 h 39"/>
                <a:gd name="T2" fmla="*/ 56 w 61"/>
                <a:gd name="T3" fmla="*/ 5 h 39"/>
                <a:gd name="T4" fmla="*/ 48 w 61"/>
                <a:gd name="T5" fmla="*/ 12 h 39"/>
                <a:gd name="T6" fmla="*/ 39 w 61"/>
                <a:gd name="T7" fmla="*/ 19 h 39"/>
                <a:gd name="T8" fmla="*/ 29 w 61"/>
                <a:gd name="T9" fmla="*/ 25 h 39"/>
                <a:gd name="T10" fmla="*/ 18 w 61"/>
                <a:gd name="T11" fmla="*/ 32 h 39"/>
                <a:gd name="T12" fmla="*/ 10 w 61"/>
                <a:gd name="T13" fmla="*/ 37 h 39"/>
                <a:gd name="T14" fmla="*/ 3 w 61"/>
                <a:gd name="T15" fmla="*/ 39 h 39"/>
                <a:gd name="T16" fmla="*/ 0 w 61"/>
                <a:gd name="T17" fmla="*/ 37 h 39"/>
                <a:gd name="T18" fmla="*/ 1 w 61"/>
                <a:gd name="T19" fmla="*/ 32 h 39"/>
                <a:gd name="T20" fmla="*/ 7 w 61"/>
                <a:gd name="T21" fmla="*/ 28 h 39"/>
                <a:gd name="T22" fmla="*/ 16 w 61"/>
                <a:gd name="T23" fmla="*/ 22 h 39"/>
                <a:gd name="T24" fmla="*/ 28 w 61"/>
                <a:gd name="T25" fmla="*/ 16 h 39"/>
                <a:gd name="T26" fmla="*/ 38 w 61"/>
                <a:gd name="T27" fmla="*/ 12 h 39"/>
                <a:gd name="T28" fmla="*/ 48 w 61"/>
                <a:gd name="T29" fmla="*/ 7 h 39"/>
                <a:gd name="T30" fmla="*/ 56 w 61"/>
                <a:gd name="T31" fmla="*/ 2 h 39"/>
                <a:gd name="T32" fmla="*/ 61 w 61"/>
                <a:gd name="T3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39">
                  <a:moveTo>
                    <a:pt x="61" y="0"/>
                  </a:moveTo>
                  <a:lnTo>
                    <a:pt x="56" y="5"/>
                  </a:lnTo>
                  <a:lnTo>
                    <a:pt x="48" y="12"/>
                  </a:lnTo>
                  <a:lnTo>
                    <a:pt x="39" y="19"/>
                  </a:lnTo>
                  <a:lnTo>
                    <a:pt x="29" y="25"/>
                  </a:lnTo>
                  <a:lnTo>
                    <a:pt x="18" y="32"/>
                  </a:lnTo>
                  <a:lnTo>
                    <a:pt x="10" y="37"/>
                  </a:lnTo>
                  <a:lnTo>
                    <a:pt x="3" y="39"/>
                  </a:lnTo>
                  <a:lnTo>
                    <a:pt x="0" y="37"/>
                  </a:lnTo>
                  <a:lnTo>
                    <a:pt x="1" y="32"/>
                  </a:lnTo>
                  <a:lnTo>
                    <a:pt x="7" y="28"/>
                  </a:lnTo>
                  <a:lnTo>
                    <a:pt x="16" y="22"/>
                  </a:lnTo>
                  <a:lnTo>
                    <a:pt x="28" y="16"/>
                  </a:lnTo>
                  <a:lnTo>
                    <a:pt x="38" y="12"/>
                  </a:lnTo>
                  <a:lnTo>
                    <a:pt x="48" y="7"/>
                  </a:lnTo>
                  <a:lnTo>
                    <a:pt x="56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83" name="Freeform 231"/>
            <p:cNvSpPr>
              <a:spLocks/>
            </p:cNvSpPr>
            <p:nvPr/>
          </p:nvSpPr>
          <p:spPr bwMode="auto">
            <a:xfrm>
              <a:off x="44" y="641"/>
              <a:ext cx="28" cy="17"/>
            </a:xfrm>
            <a:custGeom>
              <a:avLst/>
              <a:gdLst>
                <a:gd name="T0" fmla="*/ 55 w 55"/>
                <a:gd name="T1" fmla="*/ 0 h 33"/>
                <a:gd name="T2" fmla="*/ 50 w 55"/>
                <a:gd name="T3" fmla="*/ 5 h 33"/>
                <a:gd name="T4" fmla="*/ 42 w 55"/>
                <a:gd name="T5" fmla="*/ 10 h 33"/>
                <a:gd name="T6" fmla="*/ 34 w 55"/>
                <a:gd name="T7" fmla="*/ 16 h 33"/>
                <a:gd name="T8" fmla="*/ 24 w 55"/>
                <a:gd name="T9" fmla="*/ 23 h 33"/>
                <a:gd name="T10" fmla="*/ 16 w 55"/>
                <a:gd name="T11" fmla="*/ 29 h 33"/>
                <a:gd name="T12" fmla="*/ 8 w 55"/>
                <a:gd name="T13" fmla="*/ 32 h 33"/>
                <a:gd name="T14" fmla="*/ 2 w 55"/>
                <a:gd name="T15" fmla="*/ 33 h 33"/>
                <a:gd name="T16" fmla="*/ 0 w 55"/>
                <a:gd name="T17" fmla="*/ 31 h 33"/>
                <a:gd name="T18" fmla="*/ 2 w 55"/>
                <a:gd name="T19" fmla="*/ 27 h 33"/>
                <a:gd name="T20" fmla="*/ 7 w 55"/>
                <a:gd name="T21" fmla="*/ 22 h 33"/>
                <a:gd name="T22" fmla="*/ 15 w 55"/>
                <a:gd name="T23" fmla="*/ 17 h 33"/>
                <a:gd name="T24" fmla="*/ 25 w 55"/>
                <a:gd name="T25" fmla="*/ 13 h 33"/>
                <a:gd name="T26" fmla="*/ 34 w 55"/>
                <a:gd name="T27" fmla="*/ 8 h 33"/>
                <a:gd name="T28" fmla="*/ 43 w 55"/>
                <a:gd name="T29" fmla="*/ 5 h 33"/>
                <a:gd name="T30" fmla="*/ 50 w 55"/>
                <a:gd name="T31" fmla="*/ 2 h 33"/>
                <a:gd name="T32" fmla="*/ 55 w 55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0" y="5"/>
                  </a:lnTo>
                  <a:lnTo>
                    <a:pt x="42" y="10"/>
                  </a:lnTo>
                  <a:lnTo>
                    <a:pt x="34" y="16"/>
                  </a:lnTo>
                  <a:lnTo>
                    <a:pt x="24" y="23"/>
                  </a:lnTo>
                  <a:lnTo>
                    <a:pt x="16" y="29"/>
                  </a:lnTo>
                  <a:lnTo>
                    <a:pt x="8" y="32"/>
                  </a:lnTo>
                  <a:lnTo>
                    <a:pt x="2" y="33"/>
                  </a:lnTo>
                  <a:lnTo>
                    <a:pt x="0" y="31"/>
                  </a:lnTo>
                  <a:lnTo>
                    <a:pt x="2" y="27"/>
                  </a:lnTo>
                  <a:lnTo>
                    <a:pt x="7" y="22"/>
                  </a:lnTo>
                  <a:lnTo>
                    <a:pt x="15" y="17"/>
                  </a:lnTo>
                  <a:lnTo>
                    <a:pt x="25" y="13"/>
                  </a:lnTo>
                  <a:lnTo>
                    <a:pt x="34" y="8"/>
                  </a:lnTo>
                  <a:lnTo>
                    <a:pt x="43" y="5"/>
                  </a:lnTo>
                  <a:lnTo>
                    <a:pt x="50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84" name="Freeform 232"/>
            <p:cNvSpPr>
              <a:spLocks/>
            </p:cNvSpPr>
            <p:nvPr/>
          </p:nvSpPr>
          <p:spPr bwMode="auto">
            <a:xfrm>
              <a:off x="70" y="642"/>
              <a:ext cx="40" cy="26"/>
            </a:xfrm>
            <a:custGeom>
              <a:avLst/>
              <a:gdLst>
                <a:gd name="T0" fmla="*/ 81 w 81"/>
                <a:gd name="T1" fmla="*/ 50 h 51"/>
                <a:gd name="T2" fmla="*/ 76 w 81"/>
                <a:gd name="T3" fmla="*/ 51 h 51"/>
                <a:gd name="T4" fmla="*/ 67 w 81"/>
                <a:gd name="T5" fmla="*/ 49 h 51"/>
                <a:gd name="T6" fmla="*/ 56 w 81"/>
                <a:gd name="T7" fmla="*/ 43 h 51"/>
                <a:gd name="T8" fmla="*/ 42 w 81"/>
                <a:gd name="T9" fmla="*/ 36 h 51"/>
                <a:gd name="T10" fmla="*/ 28 w 81"/>
                <a:gd name="T11" fmla="*/ 28 h 51"/>
                <a:gd name="T12" fmla="*/ 15 w 81"/>
                <a:gd name="T13" fmla="*/ 19 h 51"/>
                <a:gd name="T14" fmla="*/ 6 w 81"/>
                <a:gd name="T15" fmla="*/ 10 h 51"/>
                <a:gd name="T16" fmla="*/ 0 w 81"/>
                <a:gd name="T17" fmla="*/ 0 h 51"/>
                <a:gd name="T18" fmla="*/ 6 w 81"/>
                <a:gd name="T19" fmla="*/ 4 h 51"/>
                <a:gd name="T20" fmla="*/ 18 w 81"/>
                <a:gd name="T21" fmla="*/ 10 h 51"/>
                <a:gd name="T22" fmla="*/ 30 w 81"/>
                <a:gd name="T23" fmla="*/ 16 h 51"/>
                <a:gd name="T24" fmla="*/ 45 w 81"/>
                <a:gd name="T25" fmla="*/ 25 h 51"/>
                <a:gd name="T26" fmla="*/ 59 w 81"/>
                <a:gd name="T27" fmla="*/ 34 h 51"/>
                <a:gd name="T28" fmla="*/ 71 w 81"/>
                <a:gd name="T29" fmla="*/ 41 h 51"/>
                <a:gd name="T30" fmla="*/ 79 w 81"/>
                <a:gd name="T31" fmla="*/ 46 h 51"/>
                <a:gd name="T32" fmla="*/ 81 w 81"/>
                <a:gd name="T33" fmla="*/ 5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1">
                  <a:moveTo>
                    <a:pt x="81" y="50"/>
                  </a:moveTo>
                  <a:lnTo>
                    <a:pt x="76" y="51"/>
                  </a:lnTo>
                  <a:lnTo>
                    <a:pt x="67" y="49"/>
                  </a:lnTo>
                  <a:lnTo>
                    <a:pt x="56" y="43"/>
                  </a:lnTo>
                  <a:lnTo>
                    <a:pt x="42" y="36"/>
                  </a:lnTo>
                  <a:lnTo>
                    <a:pt x="28" y="28"/>
                  </a:lnTo>
                  <a:lnTo>
                    <a:pt x="15" y="19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4"/>
                  </a:lnTo>
                  <a:lnTo>
                    <a:pt x="18" y="10"/>
                  </a:lnTo>
                  <a:lnTo>
                    <a:pt x="30" y="16"/>
                  </a:lnTo>
                  <a:lnTo>
                    <a:pt x="45" y="25"/>
                  </a:lnTo>
                  <a:lnTo>
                    <a:pt x="59" y="34"/>
                  </a:lnTo>
                  <a:lnTo>
                    <a:pt x="71" y="41"/>
                  </a:lnTo>
                  <a:lnTo>
                    <a:pt x="79" y="46"/>
                  </a:lnTo>
                  <a:lnTo>
                    <a:pt x="81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85" name="Freeform 233"/>
            <p:cNvSpPr>
              <a:spLocks/>
            </p:cNvSpPr>
            <p:nvPr/>
          </p:nvSpPr>
          <p:spPr bwMode="auto">
            <a:xfrm>
              <a:off x="71" y="663"/>
              <a:ext cx="32" cy="22"/>
            </a:xfrm>
            <a:custGeom>
              <a:avLst/>
              <a:gdLst>
                <a:gd name="T0" fmla="*/ 63 w 63"/>
                <a:gd name="T1" fmla="*/ 44 h 44"/>
                <a:gd name="T2" fmla="*/ 60 w 63"/>
                <a:gd name="T3" fmla="*/ 44 h 44"/>
                <a:gd name="T4" fmla="*/ 54 w 63"/>
                <a:gd name="T5" fmla="*/ 43 h 44"/>
                <a:gd name="T6" fmla="*/ 45 w 63"/>
                <a:gd name="T7" fmla="*/ 39 h 44"/>
                <a:gd name="T8" fmla="*/ 34 w 63"/>
                <a:gd name="T9" fmla="*/ 33 h 44"/>
                <a:gd name="T10" fmla="*/ 24 w 63"/>
                <a:gd name="T11" fmla="*/ 26 h 44"/>
                <a:gd name="T12" fmla="*/ 14 w 63"/>
                <a:gd name="T13" fmla="*/ 18 h 44"/>
                <a:gd name="T14" fmla="*/ 6 w 63"/>
                <a:gd name="T15" fmla="*/ 9 h 44"/>
                <a:gd name="T16" fmla="*/ 0 w 63"/>
                <a:gd name="T17" fmla="*/ 0 h 44"/>
                <a:gd name="T18" fmla="*/ 7 w 63"/>
                <a:gd name="T19" fmla="*/ 6 h 44"/>
                <a:gd name="T20" fmla="*/ 16 w 63"/>
                <a:gd name="T21" fmla="*/ 11 h 44"/>
                <a:gd name="T22" fmla="*/ 27 w 63"/>
                <a:gd name="T23" fmla="*/ 18 h 44"/>
                <a:gd name="T24" fmla="*/ 38 w 63"/>
                <a:gd name="T25" fmla="*/ 25 h 44"/>
                <a:gd name="T26" fmla="*/ 48 w 63"/>
                <a:gd name="T27" fmla="*/ 31 h 44"/>
                <a:gd name="T28" fmla="*/ 56 w 63"/>
                <a:gd name="T29" fmla="*/ 37 h 44"/>
                <a:gd name="T30" fmla="*/ 62 w 63"/>
                <a:gd name="T31" fmla="*/ 41 h 44"/>
                <a:gd name="T32" fmla="*/ 63 w 63"/>
                <a:gd name="T3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44">
                  <a:moveTo>
                    <a:pt x="63" y="44"/>
                  </a:moveTo>
                  <a:lnTo>
                    <a:pt x="60" y="44"/>
                  </a:lnTo>
                  <a:lnTo>
                    <a:pt x="54" y="43"/>
                  </a:lnTo>
                  <a:lnTo>
                    <a:pt x="45" y="39"/>
                  </a:lnTo>
                  <a:lnTo>
                    <a:pt x="34" y="33"/>
                  </a:lnTo>
                  <a:lnTo>
                    <a:pt x="24" y="26"/>
                  </a:lnTo>
                  <a:lnTo>
                    <a:pt x="14" y="18"/>
                  </a:lnTo>
                  <a:lnTo>
                    <a:pt x="6" y="9"/>
                  </a:lnTo>
                  <a:lnTo>
                    <a:pt x="0" y="0"/>
                  </a:lnTo>
                  <a:lnTo>
                    <a:pt x="7" y="6"/>
                  </a:lnTo>
                  <a:lnTo>
                    <a:pt x="16" y="11"/>
                  </a:lnTo>
                  <a:lnTo>
                    <a:pt x="27" y="18"/>
                  </a:lnTo>
                  <a:lnTo>
                    <a:pt x="38" y="25"/>
                  </a:lnTo>
                  <a:lnTo>
                    <a:pt x="48" y="31"/>
                  </a:lnTo>
                  <a:lnTo>
                    <a:pt x="56" y="37"/>
                  </a:lnTo>
                  <a:lnTo>
                    <a:pt x="62" y="41"/>
                  </a:lnTo>
                  <a:lnTo>
                    <a:pt x="63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86" name="Freeform 234"/>
            <p:cNvSpPr>
              <a:spLocks/>
            </p:cNvSpPr>
            <p:nvPr/>
          </p:nvSpPr>
          <p:spPr bwMode="auto">
            <a:xfrm>
              <a:off x="44" y="666"/>
              <a:ext cx="30" cy="19"/>
            </a:xfrm>
            <a:custGeom>
              <a:avLst/>
              <a:gdLst>
                <a:gd name="T0" fmla="*/ 59 w 59"/>
                <a:gd name="T1" fmla="*/ 0 h 39"/>
                <a:gd name="T2" fmla="*/ 55 w 59"/>
                <a:gd name="T3" fmla="*/ 4 h 39"/>
                <a:gd name="T4" fmla="*/ 47 w 59"/>
                <a:gd name="T5" fmla="*/ 11 h 39"/>
                <a:gd name="T6" fmla="*/ 38 w 59"/>
                <a:gd name="T7" fmla="*/ 18 h 39"/>
                <a:gd name="T8" fmla="*/ 28 w 59"/>
                <a:gd name="T9" fmla="*/ 26 h 39"/>
                <a:gd name="T10" fmla="*/ 18 w 59"/>
                <a:gd name="T11" fmla="*/ 32 h 39"/>
                <a:gd name="T12" fmla="*/ 10 w 59"/>
                <a:gd name="T13" fmla="*/ 37 h 39"/>
                <a:gd name="T14" fmla="*/ 3 w 59"/>
                <a:gd name="T15" fmla="*/ 39 h 39"/>
                <a:gd name="T16" fmla="*/ 0 w 59"/>
                <a:gd name="T17" fmla="*/ 37 h 39"/>
                <a:gd name="T18" fmla="*/ 1 w 59"/>
                <a:gd name="T19" fmla="*/ 32 h 39"/>
                <a:gd name="T20" fmla="*/ 5 w 59"/>
                <a:gd name="T21" fmla="*/ 27 h 39"/>
                <a:gd name="T22" fmla="*/ 14 w 59"/>
                <a:gd name="T23" fmla="*/ 23 h 39"/>
                <a:gd name="T24" fmla="*/ 26 w 59"/>
                <a:gd name="T25" fmla="*/ 17 h 39"/>
                <a:gd name="T26" fmla="*/ 36 w 59"/>
                <a:gd name="T27" fmla="*/ 11 h 39"/>
                <a:gd name="T28" fmla="*/ 47 w 59"/>
                <a:gd name="T29" fmla="*/ 7 h 39"/>
                <a:gd name="T30" fmla="*/ 55 w 59"/>
                <a:gd name="T31" fmla="*/ 3 h 39"/>
                <a:gd name="T32" fmla="*/ 59 w 59"/>
                <a:gd name="T3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39">
                  <a:moveTo>
                    <a:pt x="59" y="0"/>
                  </a:moveTo>
                  <a:lnTo>
                    <a:pt x="55" y="4"/>
                  </a:lnTo>
                  <a:lnTo>
                    <a:pt x="47" y="11"/>
                  </a:lnTo>
                  <a:lnTo>
                    <a:pt x="38" y="18"/>
                  </a:lnTo>
                  <a:lnTo>
                    <a:pt x="28" y="26"/>
                  </a:lnTo>
                  <a:lnTo>
                    <a:pt x="18" y="32"/>
                  </a:lnTo>
                  <a:lnTo>
                    <a:pt x="10" y="37"/>
                  </a:lnTo>
                  <a:lnTo>
                    <a:pt x="3" y="39"/>
                  </a:lnTo>
                  <a:lnTo>
                    <a:pt x="0" y="37"/>
                  </a:lnTo>
                  <a:lnTo>
                    <a:pt x="1" y="32"/>
                  </a:lnTo>
                  <a:lnTo>
                    <a:pt x="5" y="27"/>
                  </a:lnTo>
                  <a:lnTo>
                    <a:pt x="14" y="23"/>
                  </a:lnTo>
                  <a:lnTo>
                    <a:pt x="26" y="17"/>
                  </a:lnTo>
                  <a:lnTo>
                    <a:pt x="36" y="11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87" name="Freeform 235"/>
            <p:cNvSpPr>
              <a:spLocks/>
            </p:cNvSpPr>
            <p:nvPr/>
          </p:nvSpPr>
          <p:spPr bwMode="auto">
            <a:xfrm>
              <a:off x="113" y="689"/>
              <a:ext cx="24" cy="100"/>
            </a:xfrm>
            <a:custGeom>
              <a:avLst/>
              <a:gdLst>
                <a:gd name="T0" fmla="*/ 43 w 48"/>
                <a:gd name="T1" fmla="*/ 0 h 200"/>
                <a:gd name="T2" fmla="*/ 45 w 48"/>
                <a:gd name="T3" fmla="*/ 0 h 200"/>
                <a:gd name="T4" fmla="*/ 47 w 48"/>
                <a:gd name="T5" fmla="*/ 1 h 200"/>
                <a:gd name="T6" fmla="*/ 48 w 48"/>
                <a:gd name="T7" fmla="*/ 3 h 200"/>
                <a:gd name="T8" fmla="*/ 48 w 48"/>
                <a:gd name="T9" fmla="*/ 4 h 200"/>
                <a:gd name="T10" fmla="*/ 29 w 48"/>
                <a:gd name="T11" fmla="*/ 29 h 200"/>
                <a:gd name="T12" fmla="*/ 16 w 48"/>
                <a:gd name="T13" fmla="*/ 55 h 200"/>
                <a:gd name="T14" fmla="*/ 10 w 48"/>
                <a:gd name="T15" fmla="*/ 83 h 200"/>
                <a:gd name="T16" fmla="*/ 8 w 48"/>
                <a:gd name="T17" fmla="*/ 109 h 200"/>
                <a:gd name="T18" fmla="*/ 10 w 48"/>
                <a:gd name="T19" fmla="*/ 136 h 200"/>
                <a:gd name="T20" fmla="*/ 14 w 48"/>
                <a:gd name="T21" fmla="*/ 160 h 200"/>
                <a:gd name="T22" fmla="*/ 19 w 48"/>
                <a:gd name="T23" fmla="*/ 182 h 200"/>
                <a:gd name="T24" fmla="*/ 24 w 48"/>
                <a:gd name="T25" fmla="*/ 200 h 200"/>
                <a:gd name="T26" fmla="*/ 14 w 48"/>
                <a:gd name="T27" fmla="*/ 188 h 200"/>
                <a:gd name="T28" fmla="*/ 5 w 48"/>
                <a:gd name="T29" fmla="*/ 167 h 200"/>
                <a:gd name="T30" fmla="*/ 1 w 48"/>
                <a:gd name="T31" fmla="*/ 138 h 200"/>
                <a:gd name="T32" fmla="*/ 0 w 48"/>
                <a:gd name="T33" fmla="*/ 107 h 200"/>
                <a:gd name="T34" fmla="*/ 3 w 48"/>
                <a:gd name="T35" fmla="*/ 75 h 200"/>
                <a:gd name="T36" fmla="*/ 11 w 48"/>
                <a:gd name="T37" fmla="*/ 44 h 200"/>
                <a:gd name="T38" fmla="*/ 24 w 48"/>
                <a:gd name="T39" fmla="*/ 18 h 200"/>
                <a:gd name="T40" fmla="*/ 43 w 48"/>
                <a:gd name="T41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8" h="200">
                  <a:moveTo>
                    <a:pt x="43" y="0"/>
                  </a:moveTo>
                  <a:lnTo>
                    <a:pt x="45" y="0"/>
                  </a:lnTo>
                  <a:lnTo>
                    <a:pt x="47" y="1"/>
                  </a:lnTo>
                  <a:lnTo>
                    <a:pt x="48" y="3"/>
                  </a:lnTo>
                  <a:lnTo>
                    <a:pt x="48" y="4"/>
                  </a:lnTo>
                  <a:lnTo>
                    <a:pt x="29" y="29"/>
                  </a:lnTo>
                  <a:lnTo>
                    <a:pt x="16" y="55"/>
                  </a:lnTo>
                  <a:lnTo>
                    <a:pt x="10" y="83"/>
                  </a:lnTo>
                  <a:lnTo>
                    <a:pt x="8" y="109"/>
                  </a:lnTo>
                  <a:lnTo>
                    <a:pt x="10" y="136"/>
                  </a:lnTo>
                  <a:lnTo>
                    <a:pt x="14" y="160"/>
                  </a:lnTo>
                  <a:lnTo>
                    <a:pt x="19" y="182"/>
                  </a:lnTo>
                  <a:lnTo>
                    <a:pt x="24" y="200"/>
                  </a:lnTo>
                  <a:lnTo>
                    <a:pt x="14" y="188"/>
                  </a:lnTo>
                  <a:lnTo>
                    <a:pt x="5" y="167"/>
                  </a:lnTo>
                  <a:lnTo>
                    <a:pt x="1" y="138"/>
                  </a:lnTo>
                  <a:lnTo>
                    <a:pt x="0" y="107"/>
                  </a:lnTo>
                  <a:lnTo>
                    <a:pt x="3" y="75"/>
                  </a:lnTo>
                  <a:lnTo>
                    <a:pt x="11" y="44"/>
                  </a:lnTo>
                  <a:lnTo>
                    <a:pt x="24" y="18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88" name="Freeform 236"/>
            <p:cNvSpPr>
              <a:spLocks/>
            </p:cNvSpPr>
            <p:nvPr/>
          </p:nvSpPr>
          <p:spPr bwMode="auto">
            <a:xfrm>
              <a:off x="118" y="775"/>
              <a:ext cx="22" cy="13"/>
            </a:xfrm>
            <a:custGeom>
              <a:avLst/>
              <a:gdLst>
                <a:gd name="T0" fmla="*/ 0 w 44"/>
                <a:gd name="T1" fmla="*/ 0 h 25"/>
                <a:gd name="T2" fmla="*/ 5 w 44"/>
                <a:gd name="T3" fmla="*/ 4 h 25"/>
                <a:gd name="T4" fmla="*/ 10 w 44"/>
                <a:gd name="T5" fmla="*/ 10 h 25"/>
                <a:gd name="T6" fmla="*/ 17 w 44"/>
                <a:gd name="T7" fmla="*/ 15 h 25"/>
                <a:gd name="T8" fmla="*/ 25 w 44"/>
                <a:gd name="T9" fmla="*/ 18 h 25"/>
                <a:gd name="T10" fmla="*/ 31 w 44"/>
                <a:gd name="T11" fmla="*/ 22 h 25"/>
                <a:gd name="T12" fmla="*/ 37 w 44"/>
                <a:gd name="T13" fmla="*/ 24 h 25"/>
                <a:gd name="T14" fmla="*/ 42 w 44"/>
                <a:gd name="T15" fmla="*/ 25 h 25"/>
                <a:gd name="T16" fmla="*/ 44 w 44"/>
                <a:gd name="T17" fmla="*/ 24 h 25"/>
                <a:gd name="T18" fmla="*/ 44 w 44"/>
                <a:gd name="T19" fmla="*/ 22 h 25"/>
                <a:gd name="T20" fmla="*/ 40 w 44"/>
                <a:gd name="T21" fmla="*/ 19 h 25"/>
                <a:gd name="T22" fmla="*/ 36 w 44"/>
                <a:gd name="T23" fmla="*/ 17 h 25"/>
                <a:gd name="T24" fmla="*/ 29 w 44"/>
                <a:gd name="T25" fmla="*/ 13 h 25"/>
                <a:gd name="T26" fmla="*/ 22 w 44"/>
                <a:gd name="T27" fmla="*/ 11 h 25"/>
                <a:gd name="T28" fmla="*/ 14 w 44"/>
                <a:gd name="T29" fmla="*/ 8 h 25"/>
                <a:gd name="T30" fmla="*/ 6 w 44"/>
                <a:gd name="T31" fmla="*/ 4 h 25"/>
                <a:gd name="T32" fmla="*/ 0 w 44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25">
                  <a:moveTo>
                    <a:pt x="0" y="0"/>
                  </a:moveTo>
                  <a:lnTo>
                    <a:pt x="5" y="4"/>
                  </a:lnTo>
                  <a:lnTo>
                    <a:pt x="10" y="10"/>
                  </a:lnTo>
                  <a:lnTo>
                    <a:pt x="17" y="15"/>
                  </a:lnTo>
                  <a:lnTo>
                    <a:pt x="25" y="18"/>
                  </a:lnTo>
                  <a:lnTo>
                    <a:pt x="31" y="22"/>
                  </a:lnTo>
                  <a:lnTo>
                    <a:pt x="37" y="24"/>
                  </a:lnTo>
                  <a:lnTo>
                    <a:pt x="42" y="25"/>
                  </a:lnTo>
                  <a:lnTo>
                    <a:pt x="44" y="24"/>
                  </a:lnTo>
                  <a:lnTo>
                    <a:pt x="44" y="22"/>
                  </a:lnTo>
                  <a:lnTo>
                    <a:pt x="40" y="19"/>
                  </a:lnTo>
                  <a:lnTo>
                    <a:pt x="36" y="17"/>
                  </a:lnTo>
                  <a:lnTo>
                    <a:pt x="29" y="13"/>
                  </a:lnTo>
                  <a:lnTo>
                    <a:pt x="22" y="11"/>
                  </a:lnTo>
                  <a:lnTo>
                    <a:pt x="14" y="8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89" name="Freeform 237"/>
            <p:cNvSpPr>
              <a:spLocks/>
            </p:cNvSpPr>
            <p:nvPr/>
          </p:nvSpPr>
          <p:spPr bwMode="auto">
            <a:xfrm>
              <a:off x="116" y="767"/>
              <a:ext cx="24" cy="14"/>
            </a:xfrm>
            <a:custGeom>
              <a:avLst/>
              <a:gdLst>
                <a:gd name="T0" fmla="*/ 47 w 47"/>
                <a:gd name="T1" fmla="*/ 28 h 29"/>
                <a:gd name="T2" fmla="*/ 45 w 47"/>
                <a:gd name="T3" fmla="*/ 29 h 29"/>
                <a:gd name="T4" fmla="*/ 41 w 47"/>
                <a:gd name="T5" fmla="*/ 28 h 29"/>
                <a:gd name="T6" fmla="*/ 34 w 47"/>
                <a:gd name="T7" fmla="*/ 27 h 29"/>
                <a:gd name="T8" fmla="*/ 27 w 47"/>
                <a:gd name="T9" fmla="*/ 23 h 29"/>
                <a:gd name="T10" fmla="*/ 19 w 47"/>
                <a:gd name="T11" fmla="*/ 19 h 29"/>
                <a:gd name="T12" fmla="*/ 11 w 47"/>
                <a:gd name="T13" fmla="*/ 13 h 29"/>
                <a:gd name="T14" fmla="*/ 5 w 47"/>
                <a:gd name="T15" fmla="*/ 7 h 29"/>
                <a:gd name="T16" fmla="*/ 0 w 47"/>
                <a:gd name="T17" fmla="*/ 0 h 29"/>
                <a:gd name="T18" fmla="*/ 5 w 47"/>
                <a:gd name="T19" fmla="*/ 4 h 29"/>
                <a:gd name="T20" fmla="*/ 12 w 47"/>
                <a:gd name="T21" fmla="*/ 7 h 29"/>
                <a:gd name="T22" fmla="*/ 20 w 47"/>
                <a:gd name="T23" fmla="*/ 12 h 29"/>
                <a:gd name="T24" fmla="*/ 28 w 47"/>
                <a:gd name="T25" fmla="*/ 15 h 29"/>
                <a:gd name="T26" fmla="*/ 36 w 47"/>
                <a:gd name="T27" fmla="*/ 20 h 29"/>
                <a:gd name="T28" fmla="*/ 42 w 47"/>
                <a:gd name="T29" fmla="*/ 23 h 29"/>
                <a:gd name="T30" fmla="*/ 46 w 47"/>
                <a:gd name="T31" fmla="*/ 26 h 29"/>
                <a:gd name="T32" fmla="*/ 47 w 47"/>
                <a:gd name="T33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29">
                  <a:moveTo>
                    <a:pt x="47" y="28"/>
                  </a:moveTo>
                  <a:lnTo>
                    <a:pt x="45" y="29"/>
                  </a:lnTo>
                  <a:lnTo>
                    <a:pt x="41" y="28"/>
                  </a:lnTo>
                  <a:lnTo>
                    <a:pt x="34" y="27"/>
                  </a:lnTo>
                  <a:lnTo>
                    <a:pt x="27" y="23"/>
                  </a:lnTo>
                  <a:lnTo>
                    <a:pt x="19" y="19"/>
                  </a:lnTo>
                  <a:lnTo>
                    <a:pt x="11" y="13"/>
                  </a:lnTo>
                  <a:lnTo>
                    <a:pt x="5" y="7"/>
                  </a:lnTo>
                  <a:lnTo>
                    <a:pt x="0" y="0"/>
                  </a:lnTo>
                  <a:lnTo>
                    <a:pt x="5" y="4"/>
                  </a:lnTo>
                  <a:lnTo>
                    <a:pt x="12" y="7"/>
                  </a:lnTo>
                  <a:lnTo>
                    <a:pt x="20" y="12"/>
                  </a:lnTo>
                  <a:lnTo>
                    <a:pt x="28" y="15"/>
                  </a:lnTo>
                  <a:lnTo>
                    <a:pt x="36" y="20"/>
                  </a:lnTo>
                  <a:lnTo>
                    <a:pt x="42" y="23"/>
                  </a:lnTo>
                  <a:lnTo>
                    <a:pt x="46" y="26"/>
                  </a:lnTo>
                  <a:lnTo>
                    <a:pt x="47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90" name="Freeform 238"/>
            <p:cNvSpPr>
              <a:spLocks/>
            </p:cNvSpPr>
            <p:nvPr/>
          </p:nvSpPr>
          <p:spPr bwMode="auto">
            <a:xfrm>
              <a:off x="114" y="747"/>
              <a:ext cx="31" cy="19"/>
            </a:xfrm>
            <a:custGeom>
              <a:avLst/>
              <a:gdLst>
                <a:gd name="T0" fmla="*/ 62 w 62"/>
                <a:gd name="T1" fmla="*/ 38 h 39"/>
                <a:gd name="T2" fmla="*/ 59 w 62"/>
                <a:gd name="T3" fmla="*/ 39 h 39"/>
                <a:gd name="T4" fmla="*/ 52 w 62"/>
                <a:gd name="T5" fmla="*/ 38 h 39"/>
                <a:gd name="T6" fmla="*/ 44 w 62"/>
                <a:gd name="T7" fmla="*/ 35 h 39"/>
                <a:gd name="T8" fmla="*/ 33 w 62"/>
                <a:gd name="T9" fmla="*/ 29 h 39"/>
                <a:gd name="T10" fmla="*/ 23 w 62"/>
                <a:gd name="T11" fmla="*/ 23 h 39"/>
                <a:gd name="T12" fmla="*/ 13 w 62"/>
                <a:gd name="T13" fmla="*/ 16 h 39"/>
                <a:gd name="T14" fmla="*/ 5 w 62"/>
                <a:gd name="T15" fmla="*/ 8 h 39"/>
                <a:gd name="T16" fmla="*/ 0 w 62"/>
                <a:gd name="T17" fmla="*/ 0 h 39"/>
                <a:gd name="T18" fmla="*/ 5 w 62"/>
                <a:gd name="T19" fmla="*/ 3 h 39"/>
                <a:gd name="T20" fmla="*/ 13 w 62"/>
                <a:gd name="T21" fmla="*/ 8 h 39"/>
                <a:gd name="T22" fmla="*/ 24 w 62"/>
                <a:gd name="T23" fmla="*/ 14 h 39"/>
                <a:gd name="T24" fmla="*/ 35 w 62"/>
                <a:gd name="T25" fmla="*/ 20 h 39"/>
                <a:gd name="T26" fmla="*/ 46 w 62"/>
                <a:gd name="T27" fmla="*/ 25 h 39"/>
                <a:gd name="T28" fmla="*/ 55 w 62"/>
                <a:gd name="T29" fmla="*/ 31 h 39"/>
                <a:gd name="T30" fmla="*/ 61 w 62"/>
                <a:gd name="T31" fmla="*/ 35 h 39"/>
                <a:gd name="T32" fmla="*/ 62 w 62"/>
                <a:gd name="T33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39">
                  <a:moveTo>
                    <a:pt x="62" y="38"/>
                  </a:moveTo>
                  <a:lnTo>
                    <a:pt x="59" y="39"/>
                  </a:lnTo>
                  <a:lnTo>
                    <a:pt x="52" y="38"/>
                  </a:lnTo>
                  <a:lnTo>
                    <a:pt x="44" y="35"/>
                  </a:lnTo>
                  <a:lnTo>
                    <a:pt x="33" y="29"/>
                  </a:lnTo>
                  <a:lnTo>
                    <a:pt x="23" y="23"/>
                  </a:lnTo>
                  <a:lnTo>
                    <a:pt x="13" y="16"/>
                  </a:lnTo>
                  <a:lnTo>
                    <a:pt x="5" y="8"/>
                  </a:lnTo>
                  <a:lnTo>
                    <a:pt x="0" y="0"/>
                  </a:lnTo>
                  <a:lnTo>
                    <a:pt x="5" y="3"/>
                  </a:lnTo>
                  <a:lnTo>
                    <a:pt x="13" y="8"/>
                  </a:lnTo>
                  <a:lnTo>
                    <a:pt x="24" y="14"/>
                  </a:lnTo>
                  <a:lnTo>
                    <a:pt x="35" y="20"/>
                  </a:lnTo>
                  <a:lnTo>
                    <a:pt x="46" y="25"/>
                  </a:lnTo>
                  <a:lnTo>
                    <a:pt x="55" y="31"/>
                  </a:lnTo>
                  <a:lnTo>
                    <a:pt x="61" y="35"/>
                  </a:lnTo>
                  <a:lnTo>
                    <a:pt x="62" y="3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91" name="Freeform 239"/>
            <p:cNvSpPr>
              <a:spLocks/>
            </p:cNvSpPr>
            <p:nvPr/>
          </p:nvSpPr>
          <p:spPr bwMode="auto">
            <a:xfrm>
              <a:off x="116" y="728"/>
              <a:ext cx="34" cy="22"/>
            </a:xfrm>
            <a:custGeom>
              <a:avLst/>
              <a:gdLst>
                <a:gd name="T0" fmla="*/ 68 w 68"/>
                <a:gd name="T1" fmla="*/ 43 h 44"/>
                <a:gd name="T2" fmla="*/ 65 w 68"/>
                <a:gd name="T3" fmla="*/ 44 h 44"/>
                <a:gd name="T4" fmla="*/ 57 w 68"/>
                <a:gd name="T5" fmla="*/ 42 h 44"/>
                <a:gd name="T6" fmla="*/ 47 w 68"/>
                <a:gd name="T7" fmla="*/ 37 h 44"/>
                <a:gd name="T8" fmla="*/ 35 w 68"/>
                <a:gd name="T9" fmla="*/ 30 h 44"/>
                <a:gd name="T10" fmla="*/ 24 w 68"/>
                <a:gd name="T11" fmla="*/ 23 h 44"/>
                <a:gd name="T12" fmla="*/ 13 w 68"/>
                <a:gd name="T13" fmla="*/ 15 h 44"/>
                <a:gd name="T14" fmla="*/ 5 w 68"/>
                <a:gd name="T15" fmla="*/ 7 h 44"/>
                <a:gd name="T16" fmla="*/ 0 w 68"/>
                <a:gd name="T17" fmla="*/ 0 h 44"/>
                <a:gd name="T18" fmla="*/ 5 w 68"/>
                <a:gd name="T19" fmla="*/ 4 h 44"/>
                <a:gd name="T20" fmla="*/ 14 w 68"/>
                <a:gd name="T21" fmla="*/ 8 h 44"/>
                <a:gd name="T22" fmla="*/ 26 w 68"/>
                <a:gd name="T23" fmla="*/ 14 h 44"/>
                <a:gd name="T24" fmla="*/ 38 w 68"/>
                <a:gd name="T25" fmla="*/ 21 h 44"/>
                <a:gd name="T26" fmla="*/ 50 w 68"/>
                <a:gd name="T27" fmla="*/ 29 h 44"/>
                <a:gd name="T28" fmla="*/ 59 w 68"/>
                <a:gd name="T29" fmla="*/ 35 h 44"/>
                <a:gd name="T30" fmla="*/ 66 w 68"/>
                <a:gd name="T31" fmla="*/ 39 h 44"/>
                <a:gd name="T32" fmla="*/ 68 w 68"/>
                <a:gd name="T33" fmla="*/ 4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44">
                  <a:moveTo>
                    <a:pt x="68" y="43"/>
                  </a:moveTo>
                  <a:lnTo>
                    <a:pt x="65" y="44"/>
                  </a:lnTo>
                  <a:lnTo>
                    <a:pt x="57" y="42"/>
                  </a:lnTo>
                  <a:lnTo>
                    <a:pt x="47" y="37"/>
                  </a:lnTo>
                  <a:lnTo>
                    <a:pt x="35" y="30"/>
                  </a:lnTo>
                  <a:lnTo>
                    <a:pt x="24" y="23"/>
                  </a:lnTo>
                  <a:lnTo>
                    <a:pt x="13" y="15"/>
                  </a:lnTo>
                  <a:lnTo>
                    <a:pt x="5" y="7"/>
                  </a:lnTo>
                  <a:lnTo>
                    <a:pt x="0" y="0"/>
                  </a:lnTo>
                  <a:lnTo>
                    <a:pt x="5" y="4"/>
                  </a:lnTo>
                  <a:lnTo>
                    <a:pt x="14" y="8"/>
                  </a:lnTo>
                  <a:lnTo>
                    <a:pt x="26" y="14"/>
                  </a:lnTo>
                  <a:lnTo>
                    <a:pt x="38" y="21"/>
                  </a:lnTo>
                  <a:lnTo>
                    <a:pt x="50" y="29"/>
                  </a:lnTo>
                  <a:lnTo>
                    <a:pt x="59" y="35"/>
                  </a:lnTo>
                  <a:lnTo>
                    <a:pt x="66" y="39"/>
                  </a:lnTo>
                  <a:lnTo>
                    <a:pt x="68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92" name="Freeform 240"/>
            <p:cNvSpPr>
              <a:spLocks/>
            </p:cNvSpPr>
            <p:nvPr/>
          </p:nvSpPr>
          <p:spPr bwMode="auto">
            <a:xfrm>
              <a:off x="119" y="716"/>
              <a:ext cx="27" cy="23"/>
            </a:xfrm>
            <a:custGeom>
              <a:avLst/>
              <a:gdLst>
                <a:gd name="T0" fmla="*/ 56 w 56"/>
                <a:gd name="T1" fmla="*/ 46 h 46"/>
                <a:gd name="T2" fmla="*/ 52 w 56"/>
                <a:gd name="T3" fmla="*/ 46 h 46"/>
                <a:gd name="T4" fmla="*/ 46 w 56"/>
                <a:gd name="T5" fmla="*/ 43 h 46"/>
                <a:gd name="T6" fmla="*/ 37 w 56"/>
                <a:gd name="T7" fmla="*/ 37 h 46"/>
                <a:gd name="T8" fmla="*/ 28 w 56"/>
                <a:gd name="T9" fmla="*/ 30 h 46"/>
                <a:gd name="T10" fmla="*/ 18 w 56"/>
                <a:gd name="T11" fmla="*/ 22 h 46"/>
                <a:gd name="T12" fmla="*/ 9 w 56"/>
                <a:gd name="T13" fmla="*/ 14 h 46"/>
                <a:gd name="T14" fmla="*/ 3 w 56"/>
                <a:gd name="T15" fmla="*/ 6 h 46"/>
                <a:gd name="T16" fmla="*/ 0 w 56"/>
                <a:gd name="T17" fmla="*/ 0 h 46"/>
                <a:gd name="T18" fmla="*/ 6 w 56"/>
                <a:gd name="T19" fmla="*/ 3 h 46"/>
                <a:gd name="T20" fmla="*/ 14 w 56"/>
                <a:gd name="T21" fmla="*/ 9 h 46"/>
                <a:gd name="T22" fmla="*/ 23 w 56"/>
                <a:gd name="T23" fmla="*/ 16 h 46"/>
                <a:gd name="T24" fmla="*/ 34 w 56"/>
                <a:gd name="T25" fmla="*/ 23 h 46"/>
                <a:gd name="T26" fmla="*/ 43 w 56"/>
                <a:gd name="T27" fmla="*/ 31 h 46"/>
                <a:gd name="T28" fmla="*/ 51 w 56"/>
                <a:gd name="T29" fmla="*/ 37 h 46"/>
                <a:gd name="T30" fmla="*/ 56 w 56"/>
                <a:gd name="T31" fmla="*/ 43 h 46"/>
                <a:gd name="T32" fmla="*/ 56 w 56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46">
                  <a:moveTo>
                    <a:pt x="56" y="46"/>
                  </a:moveTo>
                  <a:lnTo>
                    <a:pt x="52" y="46"/>
                  </a:lnTo>
                  <a:lnTo>
                    <a:pt x="46" y="43"/>
                  </a:lnTo>
                  <a:lnTo>
                    <a:pt x="37" y="37"/>
                  </a:lnTo>
                  <a:lnTo>
                    <a:pt x="28" y="30"/>
                  </a:lnTo>
                  <a:lnTo>
                    <a:pt x="18" y="22"/>
                  </a:lnTo>
                  <a:lnTo>
                    <a:pt x="9" y="14"/>
                  </a:lnTo>
                  <a:lnTo>
                    <a:pt x="3" y="6"/>
                  </a:lnTo>
                  <a:lnTo>
                    <a:pt x="0" y="0"/>
                  </a:lnTo>
                  <a:lnTo>
                    <a:pt x="6" y="3"/>
                  </a:lnTo>
                  <a:lnTo>
                    <a:pt x="14" y="9"/>
                  </a:lnTo>
                  <a:lnTo>
                    <a:pt x="23" y="16"/>
                  </a:lnTo>
                  <a:lnTo>
                    <a:pt x="34" y="23"/>
                  </a:lnTo>
                  <a:lnTo>
                    <a:pt x="43" y="31"/>
                  </a:lnTo>
                  <a:lnTo>
                    <a:pt x="51" y="37"/>
                  </a:lnTo>
                  <a:lnTo>
                    <a:pt x="56" y="43"/>
                  </a:lnTo>
                  <a:lnTo>
                    <a:pt x="56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93" name="Freeform 241"/>
            <p:cNvSpPr>
              <a:spLocks/>
            </p:cNvSpPr>
            <p:nvPr/>
          </p:nvSpPr>
          <p:spPr bwMode="auto">
            <a:xfrm>
              <a:off x="123" y="707"/>
              <a:ext cx="22" cy="19"/>
            </a:xfrm>
            <a:custGeom>
              <a:avLst/>
              <a:gdLst>
                <a:gd name="T0" fmla="*/ 45 w 45"/>
                <a:gd name="T1" fmla="*/ 39 h 39"/>
                <a:gd name="T2" fmla="*/ 43 w 45"/>
                <a:gd name="T3" fmla="*/ 39 h 39"/>
                <a:gd name="T4" fmla="*/ 37 w 45"/>
                <a:gd name="T5" fmla="*/ 37 h 39"/>
                <a:gd name="T6" fmla="*/ 30 w 45"/>
                <a:gd name="T7" fmla="*/ 34 h 39"/>
                <a:gd name="T8" fmla="*/ 23 w 45"/>
                <a:gd name="T9" fmla="*/ 29 h 39"/>
                <a:gd name="T10" fmla="*/ 15 w 45"/>
                <a:gd name="T11" fmla="*/ 22 h 39"/>
                <a:gd name="T12" fmla="*/ 8 w 45"/>
                <a:gd name="T13" fmla="*/ 15 h 39"/>
                <a:gd name="T14" fmla="*/ 3 w 45"/>
                <a:gd name="T15" fmla="*/ 9 h 39"/>
                <a:gd name="T16" fmla="*/ 0 w 45"/>
                <a:gd name="T17" fmla="*/ 0 h 39"/>
                <a:gd name="T18" fmla="*/ 5 w 45"/>
                <a:gd name="T19" fmla="*/ 5 h 39"/>
                <a:gd name="T20" fmla="*/ 12 w 45"/>
                <a:gd name="T21" fmla="*/ 10 h 39"/>
                <a:gd name="T22" fmla="*/ 19 w 45"/>
                <a:gd name="T23" fmla="*/ 15 h 39"/>
                <a:gd name="T24" fmla="*/ 28 w 45"/>
                <a:gd name="T25" fmla="*/ 21 h 39"/>
                <a:gd name="T26" fmla="*/ 35 w 45"/>
                <a:gd name="T27" fmla="*/ 27 h 39"/>
                <a:gd name="T28" fmla="*/ 42 w 45"/>
                <a:gd name="T29" fmla="*/ 33 h 39"/>
                <a:gd name="T30" fmla="*/ 45 w 45"/>
                <a:gd name="T31" fmla="*/ 36 h 39"/>
                <a:gd name="T32" fmla="*/ 45 w 45"/>
                <a:gd name="T33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39">
                  <a:moveTo>
                    <a:pt x="45" y="39"/>
                  </a:moveTo>
                  <a:lnTo>
                    <a:pt x="43" y="39"/>
                  </a:lnTo>
                  <a:lnTo>
                    <a:pt x="37" y="37"/>
                  </a:lnTo>
                  <a:lnTo>
                    <a:pt x="30" y="34"/>
                  </a:lnTo>
                  <a:lnTo>
                    <a:pt x="23" y="29"/>
                  </a:lnTo>
                  <a:lnTo>
                    <a:pt x="15" y="22"/>
                  </a:lnTo>
                  <a:lnTo>
                    <a:pt x="8" y="15"/>
                  </a:lnTo>
                  <a:lnTo>
                    <a:pt x="3" y="9"/>
                  </a:lnTo>
                  <a:lnTo>
                    <a:pt x="0" y="0"/>
                  </a:lnTo>
                  <a:lnTo>
                    <a:pt x="5" y="5"/>
                  </a:lnTo>
                  <a:lnTo>
                    <a:pt x="12" y="10"/>
                  </a:lnTo>
                  <a:lnTo>
                    <a:pt x="19" y="15"/>
                  </a:lnTo>
                  <a:lnTo>
                    <a:pt x="28" y="21"/>
                  </a:lnTo>
                  <a:lnTo>
                    <a:pt x="35" y="27"/>
                  </a:lnTo>
                  <a:lnTo>
                    <a:pt x="42" y="33"/>
                  </a:lnTo>
                  <a:lnTo>
                    <a:pt x="45" y="36"/>
                  </a:lnTo>
                  <a:lnTo>
                    <a:pt x="45" y="3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94" name="Freeform 242"/>
            <p:cNvSpPr>
              <a:spLocks/>
            </p:cNvSpPr>
            <p:nvPr/>
          </p:nvSpPr>
          <p:spPr bwMode="auto">
            <a:xfrm>
              <a:off x="129" y="698"/>
              <a:ext cx="16" cy="16"/>
            </a:xfrm>
            <a:custGeom>
              <a:avLst/>
              <a:gdLst>
                <a:gd name="T0" fmla="*/ 32 w 32"/>
                <a:gd name="T1" fmla="*/ 33 h 33"/>
                <a:gd name="T2" fmla="*/ 30 w 32"/>
                <a:gd name="T3" fmla="*/ 33 h 33"/>
                <a:gd name="T4" fmla="*/ 25 w 32"/>
                <a:gd name="T5" fmla="*/ 31 h 33"/>
                <a:gd name="T6" fmla="*/ 20 w 32"/>
                <a:gd name="T7" fmla="*/ 27 h 33"/>
                <a:gd name="T8" fmla="*/ 14 w 32"/>
                <a:gd name="T9" fmla="*/ 21 h 33"/>
                <a:gd name="T10" fmla="*/ 8 w 32"/>
                <a:gd name="T11" fmla="*/ 15 h 33"/>
                <a:gd name="T12" fmla="*/ 3 w 32"/>
                <a:gd name="T13" fmla="*/ 9 h 33"/>
                <a:gd name="T14" fmla="*/ 1 w 32"/>
                <a:gd name="T15" fmla="*/ 3 h 33"/>
                <a:gd name="T16" fmla="*/ 0 w 32"/>
                <a:gd name="T17" fmla="*/ 0 h 33"/>
                <a:gd name="T18" fmla="*/ 8 w 32"/>
                <a:gd name="T19" fmla="*/ 7 h 33"/>
                <a:gd name="T20" fmla="*/ 18 w 32"/>
                <a:gd name="T21" fmla="*/ 17 h 33"/>
                <a:gd name="T22" fmla="*/ 28 w 32"/>
                <a:gd name="T23" fmla="*/ 27 h 33"/>
                <a:gd name="T24" fmla="*/ 32 w 32"/>
                <a:gd name="T2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33">
                  <a:moveTo>
                    <a:pt x="32" y="33"/>
                  </a:moveTo>
                  <a:lnTo>
                    <a:pt x="30" y="33"/>
                  </a:lnTo>
                  <a:lnTo>
                    <a:pt x="25" y="31"/>
                  </a:lnTo>
                  <a:lnTo>
                    <a:pt x="20" y="27"/>
                  </a:lnTo>
                  <a:lnTo>
                    <a:pt x="14" y="21"/>
                  </a:lnTo>
                  <a:lnTo>
                    <a:pt x="8" y="15"/>
                  </a:lnTo>
                  <a:lnTo>
                    <a:pt x="3" y="9"/>
                  </a:lnTo>
                  <a:lnTo>
                    <a:pt x="1" y="3"/>
                  </a:lnTo>
                  <a:lnTo>
                    <a:pt x="0" y="0"/>
                  </a:lnTo>
                  <a:lnTo>
                    <a:pt x="8" y="7"/>
                  </a:lnTo>
                  <a:lnTo>
                    <a:pt x="18" y="17"/>
                  </a:lnTo>
                  <a:lnTo>
                    <a:pt x="28" y="27"/>
                  </a:lnTo>
                  <a:lnTo>
                    <a:pt x="3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95" name="Freeform 243"/>
            <p:cNvSpPr>
              <a:spLocks/>
            </p:cNvSpPr>
            <p:nvPr/>
          </p:nvSpPr>
          <p:spPr bwMode="auto">
            <a:xfrm>
              <a:off x="133" y="692"/>
              <a:ext cx="10" cy="11"/>
            </a:xfrm>
            <a:custGeom>
              <a:avLst/>
              <a:gdLst>
                <a:gd name="T0" fmla="*/ 20 w 20"/>
                <a:gd name="T1" fmla="*/ 22 h 22"/>
                <a:gd name="T2" fmla="*/ 14 w 20"/>
                <a:gd name="T3" fmla="*/ 21 h 22"/>
                <a:gd name="T4" fmla="*/ 7 w 20"/>
                <a:gd name="T5" fmla="*/ 17 h 22"/>
                <a:gd name="T6" fmla="*/ 0 w 20"/>
                <a:gd name="T7" fmla="*/ 9 h 22"/>
                <a:gd name="T8" fmla="*/ 0 w 20"/>
                <a:gd name="T9" fmla="*/ 0 h 22"/>
                <a:gd name="T10" fmla="*/ 5 w 20"/>
                <a:gd name="T11" fmla="*/ 9 h 22"/>
                <a:gd name="T12" fmla="*/ 14 w 20"/>
                <a:gd name="T13" fmla="*/ 14 h 22"/>
                <a:gd name="T14" fmla="*/ 20 w 20"/>
                <a:gd name="T15" fmla="*/ 19 h 22"/>
                <a:gd name="T16" fmla="*/ 20 w 20"/>
                <a:gd name="T1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2">
                  <a:moveTo>
                    <a:pt x="20" y="22"/>
                  </a:moveTo>
                  <a:lnTo>
                    <a:pt x="14" y="21"/>
                  </a:lnTo>
                  <a:lnTo>
                    <a:pt x="7" y="17"/>
                  </a:lnTo>
                  <a:lnTo>
                    <a:pt x="0" y="9"/>
                  </a:lnTo>
                  <a:lnTo>
                    <a:pt x="0" y="0"/>
                  </a:lnTo>
                  <a:lnTo>
                    <a:pt x="5" y="9"/>
                  </a:lnTo>
                  <a:lnTo>
                    <a:pt x="14" y="14"/>
                  </a:lnTo>
                  <a:lnTo>
                    <a:pt x="20" y="19"/>
                  </a:lnTo>
                  <a:lnTo>
                    <a:pt x="20" y="2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96" name="Freeform 244"/>
            <p:cNvSpPr>
              <a:spLocks/>
            </p:cNvSpPr>
            <p:nvPr/>
          </p:nvSpPr>
          <p:spPr bwMode="auto">
            <a:xfrm>
              <a:off x="122" y="783"/>
              <a:ext cx="14" cy="13"/>
            </a:xfrm>
            <a:custGeom>
              <a:avLst/>
              <a:gdLst>
                <a:gd name="T0" fmla="*/ 0 w 28"/>
                <a:gd name="T1" fmla="*/ 0 h 25"/>
                <a:gd name="T2" fmla="*/ 7 w 28"/>
                <a:gd name="T3" fmla="*/ 3 h 25"/>
                <a:gd name="T4" fmla="*/ 17 w 28"/>
                <a:gd name="T5" fmla="*/ 10 h 25"/>
                <a:gd name="T6" fmla="*/ 27 w 28"/>
                <a:gd name="T7" fmla="*/ 18 h 25"/>
                <a:gd name="T8" fmla="*/ 28 w 28"/>
                <a:gd name="T9" fmla="*/ 25 h 25"/>
                <a:gd name="T10" fmla="*/ 22 w 28"/>
                <a:gd name="T11" fmla="*/ 24 h 25"/>
                <a:gd name="T12" fmla="*/ 14 w 28"/>
                <a:gd name="T13" fmla="*/ 17 h 25"/>
                <a:gd name="T14" fmla="*/ 6 w 28"/>
                <a:gd name="T15" fmla="*/ 7 h 25"/>
                <a:gd name="T16" fmla="*/ 0 w 28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5">
                  <a:moveTo>
                    <a:pt x="0" y="0"/>
                  </a:moveTo>
                  <a:lnTo>
                    <a:pt x="7" y="3"/>
                  </a:lnTo>
                  <a:lnTo>
                    <a:pt x="17" y="10"/>
                  </a:lnTo>
                  <a:lnTo>
                    <a:pt x="27" y="18"/>
                  </a:lnTo>
                  <a:lnTo>
                    <a:pt x="28" y="25"/>
                  </a:lnTo>
                  <a:lnTo>
                    <a:pt x="22" y="24"/>
                  </a:lnTo>
                  <a:lnTo>
                    <a:pt x="14" y="17"/>
                  </a:lnTo>
                  <a:lnTo>
                    <a:pt x="6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97" name="Freeform 245"/>
            <p:cNvSpPr>
              <a:spLocks/>
            </p:cNvSpPr>
            <p:nvPr/>
          </p:nvSpPr>
          <p:spPr bwMode="auto">
            <a:xfrm>
              <a:off x="115" y="783"/>
              <a:ext cx="6" cy="15"/>
            </a:xfrm>
            <a:custGeom>
              <a:avLst/>
              <a:gdLst>
                <a:gd name="T0" fmla="*/ 14 w 14"/>
                <a:gd name="T1" fmla="*/ 0 h 30"/>
                <a:gd name="T2" fmla="*/ 11 w 14"/>
                <a:gd name="T3" fmla="*/ 5 h 30"/>
                <a:gd name="T4" fmla="*/ 5 w 14"/>
                <a:gd name="T5" fmla="*/ 15 h 30"/>
                <a:gd name="T6" fmla="*/ 0 w 14"/>
                <a:gd name="T7" fmla="*/ 24 h 30"/>
                <a:gd name="T8" fmla="*/ 1 w 14"/>
                <a:gd name="T9" fmla="*/ 30 h 30"/>
                <a:gd name="T10" fmla="*/ 6 w 14"/>
                <a:gd name="T11" fmla="*/ 27 h 30"/>
                <a:gd name="T12" fmla="*/ 9 w 14"/>
                <a:gd name="T13" fmla="*/ 19 h 30"/>
                <a:gd name="T14" fmla="*/ 13 w 14"/>
                <a:gd name="T15" fmla="*/ 8 h 30"/>
                <a:gd name="T16" fmla="*/ 14 w 14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0">
                  <a:moveTo>
                    <a:pt x="14" y="0"/>
                  </a:moveTo>
                  <a:lnTo>
                    <a:pt x="11" y="5"/>
                  </a:lnTo>
                  <a:lnTo>
                    <a:pt x="5" y="15"/>
                  </a:lnTo>
                  <a:lnTo>
                    <a:pt x="0" y="24"/>
                  </a:lnTo>
                  <a:lnTo>
                    <a:pt x="1" y="30"/>
                  </a:lnTo>
                  <a:lnTo>
                    <a:pt x="6" y="27"/>
                  </a:lnTo>
                  <a:lnTo>
                    <a:pt x="9" y="19"/>
                  </a:lnTo>
                  <a:lnTo>
                    <a:pt x="13" y="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98" name="Freeform 246"/>
            <p:cNvSpPr>
              <a:spLocks/>
            </p:cNvSpPr>
            <p:nvPr/>
          </p:nvSpPr>
          <p:spPr bwMode="auto">
            <a:xfrm>
              <a:off x="123" y="786"/>
              <a:ext cx="4" cy="17"/>
            </a:xfrm>
            <a:custGeom>
              <a:avLst/>
              <a:gdLst>
                <a:gd name="T0" fmla="*/ 0 w 9"/>
                <a:gd name="T1" fmla="*/ 0 h 33"/>
                <a:gd name="T2" fmla="*/ 0 w 9"/>
                <a:gd name="T3" fmla="*/ 5 h 33"/>
                <a:gd name="T4" fmla="*/ 0 w 9"/>
                <a:gd name="T5" fmla="*/ 17 h 33"/>
                <a:gd name="T6" fmla="*/ 2 w 9"/>
                <a:gd name="T7" fmla="*/ 28 h 33"/>
                <a:gd name="T8" fmla="*/ 5 w 9"/>
                <a:gd name="T9" fmla="*/ 33 h 33"/>
                <a:gd name="T10" fmla="*/ 9 w 9"/>
                <a:gd name="T11" fmla="*/ 28 h 33"/>
                <a:gd name="T12" fmla="*/ 6 w 9"/>
                <a:gd name="T13" fmla="*/ 18 h 33"/>
                <a:gd name="T14" fmla="*/ 3 w 9"/>
                <a:gd name="T15" fmla="*/ 8 h 33"/>
                <a:gd name="T16" fmla="*/ 0 w 9"/>
                <a:gd name="T1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33">
                  <a:moveTo>
                    <a:pt x="0" y="0"/>
                  </a:moveTo>
                  <a:lnTo>
                    <a:pt x="0" y="5"/>
                  </a:lnTo>
                  <a:lnTo>
                    <a:pt x="0" y="17"/>
                  </a:lnTo>
                  <a:lnTo>
                    <a:pt x="2" y="28"/>
                  </a:lnTo>
                  <a:lnTo>
                    <a:pt x="5" y="33"/>
                  </a:lnTo>
                  <a:lnTo>
                    <a:pt x="9" y="28"/>
                  </a:lnTo>
                  <a:lnTo>
                    <a:pt x="6" y="18"/>
                  </a:lnTo>
                  <a:lnTo>
                    <a:pt x="3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99" name="Freeform 247"/>
            <p:cNvSpPr>
              <a:spLocks/>
            </p:cNvSpPr>
            <p:nvPr/>
          </p:nvSpPr>
          <p:spPr bwMode="auto">
            <a:xfrm>
              <a:off x="107" y="778"/>
              <a:ext cx="12" cy="15"/>
            </a:xfrm>
            <a:custGeom>
              <a:avLst/>
              <a:gdLst>
                <a:gd name="T0" fmla="*/ 25 w 25"/>
                <a:gd name="T1" fmla="*/ 0 h 30"/>
                <a:gd name="T2" fmla="*/ 20 w 25"/>
                <a:gd name="T3" fmla="*/ 9 h 30"/>
                <a:gd name="T4" fmla="*/ 13 w 25"/>
                <a:gd name="T5" fmla="*/ 21 h 30"/>
                <a:gd name="T6" fmla="*/ 6 w 25"/>
                <a:gd name="T7" fmla="*/ 29 h 30"/>
                <a:gd name="T8" fmla="*/ 0 w 25"/>
                <a:gd name="T9" fmla="*/ 30 h 30"/>
                <a:gd name="T10" fmla="*/ 1 w 25"/>
                <a:gd name="T11" fmla="*/ 24 h 30"/>
                <a:gd name="T12" fmla="*/ 9 w 25"/>
                <a:gd name="T13" fmla="*/ 15 h 30"/>
                <a:gd name="T14" fmla="*/ 18 w 25"/>
                <a:gd name="T15" fmla="*/ 6 h 30"/>
                <a:gd name="T16" fmla="*/ 25 w 25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30">
                  <a:moveTo>
                    <a:pt x="25" y="0"/>
                  </a:moveTo>
                  <a:lnTo>
                    <a:pt x="20" y="9"/>
                  </a:lnTo>
                  <a:lnTo>
                    <a:pt x="13" y="21"/>
                  </a:lnTo>
                  <a:lnTo>
                    <a:pt x="6" y="29"/>
                  </a:lnTo>
                  <a:lnTo>
                    <a:pt x="0" y="30"/>
                  </a:lnTo>
                  <a:lnTo>
                    <a:pt x="1" y="24"/>
                  </a:lnTo>
                  <a:lnTo>
                    <a:pt x="9" y="15"/>
                  </a:lnTo>
                  <a:lnTo>
                    <a:pt x="18" y="6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00" name="Freeform 248"/>
            <p:cNvSpPr>
              <a:spLocks/>
            </p:cNvSpPr>
            <p:nvPr/>
          </p:nvSpPr>
          <p:spPr bwMode="auto">
            <a:xfrm>
              <a:off x="108" y="695"/>
              <a:ext cx="22" cy="4"/>
            </a:xfrm>
            <a:custGeom>
              <a:avLst/>
              <a:gdLst>
                <a:gd name="T0" fmla="*/ 43 w 43"/>
                <a:gd name="T1" fmla="*/ 8 h 9"/>
                <a:gd name="T2" fmla="*/ 39 w 43"/>
                <a:gd name="T3" fmla="*/ 8 h 9"/>
                <a:gd name="T4" fmla="*/ 32 w 43"/>
                <a:gd name="T5" fmla="*/ 9 h 9"/>
                <a:gd name="T6" fmla="*/ 25 w 43"/>
                <a:gd name="T7" fmla="*/ 9 h 9"/>
                <a:gd name="T8" fmla="*/ 18 w 43"/>
                <a:gd name="T9" fmla="*/ 9 h 9"/>
                <a:gd name="T10" fmla="*/ 11 w 43"/>
                <a:gd name="T11" fmla="*/ 9 h 9"/>
                <a:gd name="T12" fmla="*/ 5 w 43"/>
                <a:gd name="T13" fmla="*/ 8 h 9"/>
                <a:gd name="T14" fmla="*/ 2 w 43"/>
                <a:gd name="T15" fmla="*/ 6 h 9"/>
                <a:gd name="T16" fmla="*/ 0 w 43"/>
                <a:gd name="T17" fmla="*/ 4 h 9"/>
                <a:gd name="T18" fmla="*/ 1 w 43"/>
                <a:gd name="T19" fmla="*/ 1 h 9"/>
                <a:gd name="T20" fmla="*/ 4 w 43"/>
                <a:gd name="T21" fmla="*/ 0 h 9"/>
                <a:gd name="T22" fmla="*/ 10 w 43"/>
                <a:gd name="T23" fmla="*/ 0 h 9"/>
                <a:gd name="T24" fmla="*/ 17 w 43"/>
                <a:gd name="T25" fmla="*/ 3 h 9"/>
                <a:gd name="T26" fmla="*/ 24 w 43"/>
                <a:gd name="T27" fmla="*/ 4 h 9"/>
                <a:gd name="T28" fmla="*/ 32 w 43"/>
                <a:gd name="T29" fmla="*/ 6 h 9"/>
                <a:gd name="T30" fmla="*/ 38 w 43"/>
                <a:gd name="T31" fmla="*/ 7 h 9"/>
                <a:gd name="T32" fmla="*/ 43 w 43"/>
                <a:gd name="T3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9">
                  <a:moveTo>
                    <a:pt x="43" y="8"/>
                  </a:moveTo>
                  <a:lnTo>
                    <a:pt x="39" y="8"/>
                  </a:lnTo>
                  <a:lnTo>
                    <a:pt x="32" y="9"/>
                  </a:lnTo>
                  <a:lnTo>
                    <a:pt x="25" y="9"/>
                  </a:lnTo>
                  <a:lnTo>
                    <a:pt x="18" y="9"/>
                  </a:lnTo>
                  <a:lnTo>
                    <a:pt x="11" y="9"/>
                  </a:lnTo>
                  <a:lnTo>
                    <a:pt x="5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7" y="3"/>
                  </a:lnTo>
                  <a:lnTo>
                    <a:pt x="24" y="4"/>
                  </a:lnTo>
                  <a:lnTo>
                    <a:pt x="32" y="6"/>
                  </a:lnTo>
                  <a:lnTo>
                    <a:pt x="38" y="7"/>
                  </a:lnTo>
                  <a:lnTo>
                    <a:pt x="43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01" name="Freeform 249"/>
            <p:cNvSpPr>
              <a:spLocks/>
            </p:cNvSpPr>
            <p:nvPr/>
          </p:nvSpPr>
          <p:spPr bwMode="auto">
            <a:xfrm>
              <a:off x="112" y="686"/>
              <a:ext cx="21" cy="7"/>
            </a:xfrm>
            <a:custGeom>
              <a:avLst/>
              <a:gdLst>
                <a:gd name="T0" fmla="*/ 43 w 43"/>
                <a:gd name="T1" fmla="*/ 15 h 15"/>
                <a:gd name="T2" fmla="*/ 38 w 43"/>
                <a:gd name="T3" fmla="*/ 15 h 15"/>
                <a:gd name="T4" fmla="*/ 33 w 43"/>
                <a:gd name="T5" fmla="*/ 14 h 15"/>
                <a:gd name="T6" fmla="*/ 26 w 43"/>
                <a:gd name="T7" fmla="*/ 13 h 15"/>
                <a:gd name="T8" fmla="*/ 19 w 43"/>
                <a:gd name="T9" fmla="*/ 11 h 15"/>
                <a:gd name="T10" fmla="*/ 12 w 43"/>
                <a:gd name="T11" fmla="*/ 10 h 15"/>
                <a:gd name="T12" fmla="*/ 6 w 43"/>
                <a:gd name="T13" fmla="*/ 8 h 15"/>
                <a:gd name="T14" fmla="*/ 3 w 43"/>
                <a:gd name="T15" fmla="*/ 5 h 15"/>
                <a:gd name="T16" fmla="*/ 0 w 43"/>
                <a:gd name="T17" fmla="*/ 2 h 15"/>
                <a:gd name="T18" fmla="*/ 2 w 43"/>
                <a:gd name="T19" fmla="*/ 0 h 15"/>
                <a:gd name="T20" fmla="*/ 6 w 43"/>
                <a:gd name="T21" fmla="*/ 0 h 15"/>
                <a:gd name="T22" fmla="*/ 12 w 43"/>
                <a:gd name="T23" fmla="*/ 1 h 15"/>
                <a:gd name="T24" fmla="*/ 19 w 43"/>
                <a:gd name="T25" fmla="*/ 5 h 15"/>
                <a:gd name="T26" fmla="*/ 27 w 43"/>
                <a:gd name="T27" fmla="*/ 8 h 15"/>
                <a:gd name="T28" fmla="*/ 34 w 43"/>
                <a:gd name="T29" fmla="*/ 10 h 15"/>
                <a:gd name="T30" fmla="*/ 40 w 43"/>
                <a:gd name="T31" fmla="*/ 14 h 15"/>
                <a:gd name="T32" fmla="*/ 43 w 43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15">
                  <a:moveTo>
                    <a:pt x="43" y="15"/>
                  </a:moveTo>
                  <a:lnTo>
                    <a:pt x="38" y="15"/>
                  </a:lnTo>
                  <a:lnTo>
                    <a:pt x="33" y="14"/>
                  </a:lnTo>
                  <a:lnTo>
                    <a:pt x="26" y="13"/>
                  </a:lnTo>
                  <a:lnTo>
                    <a:pt x="19" y="11"/>
                  </a:lnTo>
                  <a:lnTo>
                    <a:pt x="12" y="10"/>
                  </a:lnTo>
                  <a:lnTo>
                    <a:pt x="6" y="8"/>
                  </a:lnTo>
                  <a:lnTo>
                    <a:pt x="3" y="5"/>
                  </a:lnTo>
                  <a:lnTo>
                    <a:pt x="0" y="2"/>
                  </a:lnTo>
                  <a:lnTo>
                    <a:pt x="2" y="0"/>
                  </a:lnTo>
                  <a:lnTo>
                    <a:pt x="6" y="0"/>
                  </a:lnTo>
                  <a:lnTo>
                    <a:pt x="12" y="1"/>
                  </a:lnTo>
                  <a:lnTo>
                    <a:pt x="19" y="5"/>
                  </a:lnTo>
                  <a:lnTo>
                    <a:pt x="27" y="8"/>
                  </a:lnTo>
                  <a:lnTo>
                    <a:pt x="34" y="10"/>
                  </a:lnTo>
                  <a:lnTo>
                    <a:pt x="40" y="14"/>
                  </a:lnTo>
                  <a:lnTo>
                    <a:pt x="43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02" name="Freeform 250"/>
            <p:cNvSpPr>
              <a:spLocks/>
            </p:cNvSpPr>
            <p:nvPr/>
          </p:nvSpPr>
          <p:spPr bwMode="auto">
            <a:xfrm>
              <a:off x="102" y="706"/>
              <a:ext cx="21" cy="4"/>
            </a:xfrm>
            <a:custGeom>
              <a:avLst/>
              <a:gdLst>
                <a:gd name="T0" fmla="*/ 40 w 40"/>
                <a:gd name="T1" fmla="*/ 4 h 9"/>
                <a:gd name="T2" fmla="*/ 39 w 40"/>
                <a:gd name="T3" fmla="*/ 6 h 9"/>
                <a:gd name="T4" fmla="*/ 35 w 40"/>
                <a:gd name="T5" fmla="*/ 7 h 9"/>
                <a:gd name="T6" fmla="*/ 29 w 40"/>
                <a:gd name="T7" fmla="*/ 8 h 9"/>
                <a:gd name="T8" fmla="*/ 22 w 40"/>
                <a:gd name="T9" fmla="*/ 9 h 9"/>
                <a:gd name="T10" fmla="*/ 14 w 40"/>
                <a:gd name="T11" fmla="*/ 9 h 9"/>
                <a:gd name="T12" fmla="*/ 8 w 40"/>
                <a:gd name="T13" fmla="*/ 8 h 9"/>
                <a:gd name="T14" fmla="*/ 2 w 40"/>
                <a:gd name="T15" fmla="*/ 7 h 9"/>
                <a:gd name="T16" fmla="*/ 0 w 40"/>
                <a:gd name="T17" fmla="*/ 4 h 9"/>
                <a:gd name="T18" fmla="*/ 0 w 40"/>
                <a:gd name="T19" fmla="*/ 1 h 9"/>
                <a:gd name="T20" fmla="*/ 2 w 40"/>
                <a:gd name="T21" fmla="*/ 0 h 9"/>
                <a:gd name="T22" fmla="*/ 8 w 40"/>
                <a:gd name="T23" fmla="*/ 0 h 9"/>
                <a:gd name="T24" fmla="*/ 14 w 40"/>
                <a:gd name="T25" fmla="*/ 1 h 9"/>
                <a:gd name="T26" fmla="*/ 21 w 40"/>
                <a:gd name="T27" fmla="*/ 2 h 9"/>
                <a:gd name="T28" fmla="*/ 29 w 40"/>
                <a:gd name="T29" fmla="*/ 2 h 9"/>
                <a:gd name="T30" fmla="*/ 35 w 40"/>
                <a:gd name="T31" fmla="*/ 4 h 9"/>
                <a:gd name="T32" fmla="*/ 40 w 40"/>
                <a:gd name="T3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9">
                  <a:moveTo>
                    <a:pt x="40" y="4"/>
                  </a:moveTo>
                  <a:lnTo>
                    <a:pt x="39" y="6"/>
                  </a:lnTo>
                  <a:lnTo>
                    <a:pt x="35" y="7"/>
                  </a:lnTo>
                  <a:lnTo>
                    <a:pt x="29" y="8"/>
                  </a:lnTo>
                  <a:lnTo>
                    <a:pt x="22" y="9"/>
                  </a:lnTo>
                  <a:lnTo>
                    <a:pt x="14" y="9"/>
                  </a:lnTo>
                  <a:lnTo>
                    <a:pt x="8" y="8"/>
                  </a:lnTo>
                  <a:lnTo>
                    <a:pt x="2" y="7"/>
                  </a:lnTo>
                  <a:lnTo>
                    <a:pt x="0" y="4"/>
                  </a:lnTo>
                  <a:lnTo>
                    <a:pt x="0" y="1"/>
                  </a:lnTo>
                  <a:lnTo>
                    <a:pt x="2" y="0"/>
                  </a:lnTo>
                  <a:lnTo>
                    <a:pt x="8" y="0"/>
                  </a:lnTo>
                  <a:lnTo>
                    <a:pt x="14" y="1"/>
                  </a:lnTo>
                  <a:lnTo>
                    <a:pt x="21" y="2"/>
                  </a:lnTo>
                  <a:lnTo>
                    <a:pt x="29" y="2"/>
                  </a:lnTo>
                  <a:lnTo>
                    <a:pt x="35" y="4"/>
                  </a:lnTo>
                  <a:lnTo>
                    <a:pt x="4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03" name="Freeform 251"/>
            <p:cNvSpPr>
              <a:spLocks/>
            </p:cNvSpPr>
            <p:nvPr/>
          </p:nvSpPr>
          <p:spPr bwMode="auto">
            <a:xfrm>
              <a:off x="97" y="715"/>
              <a:ext cx="23" cy="8"/>
            </a:xfrm>
            <a:custGeom>
              <a:avLst/>
              <a:gdLst>
                <a:gd name="T0" fmla="*/ 48 w 48"/>
                <a:gd name="T1" fmla="*/ 0 h 15"/>
                <a:gd name="T2" fmla="*/ 42 w 48"/>
                <a:gd name="T3" fmla="*/ 3 h 15"/>
                <a:gd name="T4" fmla="*/ 36 w 48"/>
                <a:gd name="T5" fmla="*/ 7 h 15"/>
                <a:gd name="T6" fmla="*/ 28 w 48"/>
                <a:gd name="T7" fmla="*/ 9 h 15"/>
                <a:gd name="T8" fmla="*/ 20 w 48"/>
                <a:gd name="T9" fmla="*/ 12 h 15"/>
                <a:gd name="T10" fmla="*/ 13 w 48"/>
                <a:gd name="T11" fmla="*/ 14 h 15"/>
                <a:gd name="T12" fmla="*/ 6 w 48"/>
                <a:gd name="T13" fmla="*/ 15 h 15"/>
                <a:gd name="T14" fmla="*/ 3 w 48"/>
                <a:gd name="T15" fmla="*/ 14 h 15"/>
                <a:gd name="T16" fmla="*/ 0 w 48"/>
                <a:gd name="T17" fmla="*/ 11 h 15"/>
                <a:gd name="T18" fmla="*/ 2 w 48"/>
                <a:gd name="T19" fmla="*/ 8 h 15"/>
                <a:gd name="T20" fmla="*/ 5 w 48"/>
                <a:gd name="T21" fmla="*/ 6 h 15"/>
                <a:gd name="T22" fmla="*/ 12 w 48"/>
                <a:gd name="T23" fmla="*/ 4 h 15"/>
                <a:gd name="T24" fmla="*/ 20 w 48"/>
                <a:gd name="T25" fmla="*/ 3 h 15"/>
                <a:gd name="T26" fmla="*/ 28 w 48"/>
                <a:gd name="T27" fmla="*/ 3 h 15"/>
                <a:gd name="T28" fmla="*/ 36 w 48"/>
                <a:gd name="T29" fmla="*/ 2 h 15"/>
                <a:gd name="T30" fmla="*/ 43 w 48"/>
                <a:gd name="T31" fmla="*/ 1 h 15"/>
                <a:gd name="T32" fmla="*/ 48 w 48"/>
                <a:gd name="T3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15">
                  <a:moveTo>
                    <a:pt x="48" y="0"/>
                  </a:moveTo>
                  <a:lnTo>
                    <a:pt x="42" y="3"/>
                  </a:lnTo>
                  <a:lnTo>
                    <a:pt x="36" y="7"/>
                  </a:lnTo>
                  <a:lnTo>
                    <a:pt x="28" y="9"/>
                  </a:lnTo>
                  <a:lnTo>
                    <a:pt x="20" y="12"/>
                  </a:lnTo>
                  <a:lnTo>
                    <a:pt x="13" y="14"/>
                  </a:lnTo>
                  <a:lnTo>
                    <a:pt x="6" y="15"/>
                  </a:lnTo>
                  <a:lnTo>
                    <a:pt x="3" y="14"/>
                  </a:lnTo>
                  <a:lnTo>
                    <a:pt x="0" y="11"/>
                  </a:lnTo>
                  <a:lnTo>
                    <a:pt x="2" y="8"/>
                  </a:lnTo>
                  <a:lnTo>
                    <a:pt x="5" y="6"/>
                  </a:lnTo>
                  <a:lnTo>
                    <a:pt x="12" y="4"/>
                  </a:lnTo>
                  <a:lnTo>
                    <a:pt x="20" y="3"/>
                  </a:lnTo>
                  <a:lnTo>
                    <a:pt x="28" y="3"/>
                  </a:lnTo>
                  <a:lnTo>
                    <a:pt x="36" y="2"/>
                  </a:lnTo>
                  <a:lnTo>
                    <a:pt x="43" y="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04" name="Freeform 252"/>
            <p:cNvSpPr>
              <a:spLocks/>
            </p:cNvSpPr>
            <p:nvPr/>
          </p:nvSpPr>
          <p:spPr bwMode="auto">
            <a:xfrm>
              <a:off x="90" y="726"/>
              <a:ext cx="26" cy="9"/>
            </a:xfrm>
            <a:custGeom>
              <a:avLst/>
              <a:gdLst>
                <a:gd name="T0" fmla="*/ 52 w 52"/>
                <a:gd name="T1" fmla="*/ 0 h 17"/>
                <a:gd name="T2" fmla="*/ 47 w 52"/>
                <a:gd name="T3" fmla="*/ 2 h 17"/>
                <a:gd name="T4" fmla="*/ 39 w 52"/>
                <a:gd name="T5" fmla="*/ 5 h 17"/>
                <a:gd name="T6" fmla="*/ 31 w 52"/>
                <a:gd name="T7" fmla="*/ 9 h 17"/>
                <a:gd name="T8" fmla="*/ 22 w 52"/>
                <a:gd name="T9" fmla="*/ 12 h 17"/>
                <a:gd name="T10" fmla="*/ 14 w 52"/>
                <a:gd name="T11" fmla="*/ 15 h 17"/>
                <a:gd name="T12" fmla="*/ 6 w 52"/>
                <a:gd name="T13" fmla="*/ 17 h 17"/>
                <a:gd name="T14" fmla="*/ 1 w 52"/>
                <a:gd name="T15" fmla="*/ 16 h 17"/>
                <a:gd name="T16" fmla="*/ 0 w 52"/>
                <a:gd name="T17" fmla="*/ 13 h 17"/>
                <a:gd name="T18" fmla="*/ 2 w 52"/>
                <a:gd name="T19" fmla="*/ 10 h 17"/>
                <a:gd name="T20" fmla="*/ 8 w 52"/>
                <a:gd name="T21" fmla="*/ 8 h 17"/>
                <a:gd name="T22" fmla="*/ 15 w 52"/>
                <a:gd name="T23" fmla="*/ 5 h 17"/>
                <a:gd name="T24" fmla="*/ 24 w 52"/>
                <a:gd name="T25" fmla="*/ 4 h 17"/>
                <a:gd name="T26" fmla="*/ 33 w 52"/>
                <a:gd name="T27" fmla="*/ 3 h 17"/>
                <a:gd name="T28" fmla="*/ 41 w 52"/>
                <a:gd name="T29" fmla="*/ 2 h 17"/>
                <a:gd name="T30" fmla="*/ 48 w 52"/>
                <a:gd name="T31" fmla="*/ 1 h 17"/>
                <a:gd name="T32" fmla="*/ 52 w 52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17">
                  <a:moveTo>
                    <a:pt x="52" y="0"/>
                  </a:moveTo>
                  <a:lnTo>
                    <a:pt x="47" y="2"/>
                  </a:lnTo>
                  <a:lnTo>
                    <a:pt x="39" y="5"/>
                  </a:lnTo>
                  <a:lnTo>
                    <a:pt x="31" y="9"/>
                  </a:lnTo>
                  <a:lnTo>
                    <a:pt x="22" y="12"/>
                  </a:lnTo>
                  <a:lnTo>
                    <a:pt x="14" y="15"/>
                  </a:lnTo>
                  <a:lnTo>
                    <a:pt x="6" y="17"/>
                  </a:lnTo>
                  <a:lnTo>
                    <a:pt x="1" y="16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8" y="8"/>
                  </a:lnTo>
                  <a:lnTo>
                    <a:pt x="15" y="5"/>
                  </a:lnTo>
                  <a:lnTo>
                    <a:pt x="24" y="4"/>
                  </a:lnTo>
                  <a:lnTo>
                    <a:pt x="33" y="3"/>
                  </a:lnTo>
                  <a:lnTo>
                    <a:pt x="41" y="2"/>
                  </a:lnTo>
                  <a:lnTo>
                    <a:pt x="48" y="1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05" name="Freeform 253"/>
            <p:cNvSpPr>
              <a:spLocks/>
            </p:cNvSpPr>
            <p:nvPr/>
          </p:nvSpPr>
          <p:spPr bwMode="auto">
            <a:xfrm>
              <a:off x="89" y="747"/>
              <a:ext cx="27" cy="13"/>
            </a:xfrm>
            <a:custGeom>
              <a:avLst/>
              <a:gdLst>
                <a:gd name="T0" fmla="*/ 56 w 56"/>
                <a:gd name="T1" fmla="*/ 0 h 28"/>
                <a:gd name="T2" fmla="*/ 50 w 56"/>
                <a:gd name="T3" fmla="*/ 5 h 28"/>
                <a:gd name="T4" fmla="*/ 43 w 56"/>
                <a:gd name="T5" fmla="*/ 10 h 28"/>
                <a:gd name="T6" fmla="*/ 35 w 56"/>
                <a:gd name="T7" fmla="*/ 16 h 28"/>
                <a:gd name="T8" fmla="*/ 26 w 56"/>
                <a:gd name="T9" fmla="*/ 21 h 28"/>
                <a:gd name="T10" fmla="*/ 16 w 56"/>
                <a:gd name="T11" fmla="*/ 24 h 28"/>
                <a:gd name="T12" fmla="*/ 10 w 56"/>
                <a:gd name="T13" fmla="*/ 28 h 28"/>
                <a:gd name="T14" fmla="*/ 4 w 56"/>
                <a:gd name="T15" fmla="*/ 28 h 28"/>
                <a:gd name="T16" fmla="*/ 0 w 56"/>
                <a:gd name="T17" fmla="*/ 27 h 28"/>
                <a:gd name="T18" fmla="*/ 2 w 56"/>
                <a:gd name="T19" fmla="*/ 23 h 28"/>
                <a:gd name="T20" fmla="*/ 7 w 56"/>
                <a:gd name="T21" fmla="*/ 20 h 28"/>
                <a:gd name="T22" fmla="*/ 15 w 56"/>
                <a:gd name="T23" fmla="*/ 16 h 28"/>
                <a:gd name="T24" fmla="*/ 25 w 56"/>
                <a:gd name="T25" fmla="*/ 13 h 28"/>
                <a:gd name="T26" fmla="*/ 35 w 56"/>
                <a:gd name="T27" fmla="*/ 10 h 28"/>
                <a:gd name="T28" fmla="*/ 44 w 56"/>
                <a:gd name="T29" fmla="*/ 7 h 28"/>
                <a:gd name="T30" fmla="*/ 51 w 56"/>
                <a:gd name="T31" fmla="*/ 3 h 28"/>
                <a:gd name="T32" fmla="*/ 56 w 56"/>
                <a:gd name="T3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28">
                  <a:moveTo>
                    <a:pt x="56" y="0"/>
                  </a:moveTo>
                  <a:lnTo>
                    <a:pt x="50" y="5"/>
                  </a:lnTo>
                  <a:lnTo>
                    <a:pt x="43" y="10"/>
                  </a:lnTo>
                  <a:lnTo>
                    <a:pt x="35" y="16"/>
                  </a:lnTo>
                  <a:lnTo>
                    <a:pt x="26" y="21"/>
                  </a:lnTo>
                  <a:lnTo>
                    <a:pt x="16" y="24"/>
                  </a:lnTo>
                  <a:lnTo>
                    <a:pt x="10" y="28"/>
                  </a:lnTo>
                  <a:lnTo>
                    <a:pt x="4" y="28"/>
                  </a:lnTo>
                  <a:lnTo>
                    <a:pt x="0" y="27"/>
                  </a:lnTo>
                  <a:lnTo>
                    <a:pt x="2" y="23"/>
                  </a:lnTo>
                  <a:lnTo>
                    <a:pt x="7" y="20"/>
                  </a:lnTo>
                  <a:lnTo>
                    <a:pt x="15" y="16"/>
                  </a:lnTo>
                  <a:lnTo>
                    <a:pt x="25" y="13"/>
                  </a:lnTo>
                  <a:lnTo>
                    <a:pt x="35" y="10"/>
                  </a:lnTo>
                  <a:lnTo>
                    <a:pt x="44" y="7"/>
                  </a:lnTo>
                  <a:lnTo>
                    <a:pt x="51" y="3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06" name="Freeform 254"/>
            <p:cNvSpPr>
              <a:spLocks/>
            </p:cNvSpPr>
            <p:nvPr/>
          </p:nvSpPr>
          <p:spPr bwMode="auto">
            <a:xfrm>
              <a:off x="93" y="768"/>
              <a:ext cx="26" cy="17"/>
            </a:xfrm>
            <a:custGeom>
              <a:avLst/>
              <a:gdLst>
                <a:gd name="T0" fmla="*/ 50 w 50"/>
                <a:gd name="T1" fmla="*/ 0 h 33"/>
                <a:gd name="T2" fmla="*/ 47 w 50"/>
                <a:gd name="T3" fmla="*/ 4 h 33"/>
                <a:gd name="T4" fmla="*/ 40 w 50"/>
                <a:gd name="T5" fmla="*/ 10 h 33"/>
                <a:gd name="T6" fmla="*/ 32 w 50"/>
                <a:gd name="T7" fmla="*/ 16 h 33"/>
                <a:gd name="T8" fmla="*/ 24 w 50"/>
                <a:gd name="T9" fmla="*/ 23 h 33"/>
                <a:gd name="T10" fmla="*/ 16 w 50"/>
                <a:gd name="T11" fmla="*/ 27 h 33"/>
                <a:gd name="T12" fmla="*/ 8 w 50"/>
                <a:gd name="T13" fmla="*/ 32 h 33"/>
                <a:gd name="T14" fmla="*/ 3 w 50"/>
                <a:gd name="T15" fmla="*/ 33 h 33"/>
                <a:gd name="T16" fmla="*/ 0 w 50"/>
                <a:gd name="T17" fmla="*/ 32 h 33"/>
                <a:gd name="T18" fmla="*/ 1 w 50"/>
                <a:gd name="T19" fmla="*/ 29 h 33"/>
                <a:gd name="T20" fmla="*/ 5 w 50"/>
                <a:gd name="T21" fmla="*/ 24 h 33"/>
                <a:gd name="T22" fmla="*/ 12 w 50"/>
                <a:gd name="T23" fmla="*/ 19 h 33"/>
                <a:gd name="T24" fmla="*/ 21 w 50"/>
                <a:gd name="T25" fmla="*/ 15 h 33"/>
                <a:gd name="T26" fmla="*/ 32 w 50"/>
                <a:gd name="T27" fmla="*/ 10 h 33"/>
                <a:gd name="T28" fmla="*/ 40 w 50"/>
                <a:gd name="T29" fmla="*/ 6 h 33"/>
                <a:gd name="T30" fmla="*/ 47 w 50"/>
                <a:gd name="T31" fmla="*/ 2 h 33"/>
                <a:gd name="T32" fmla="*/ 50 w 50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33">
                  <a:moveTo>
                    <a:pt x="50" y="0"/>
                  </a:moveTo>
                  <a:lnTo>
                    <a:pt x="47" y="4"/>
                  </a:lnTo>
                  <a:lnTo>
                    <a:pt x="40" y="10"/>
                  </a:lnTo>
                  <a:lnTo>
                    <a:pt x="32" y="16"/>
                  </a:lnTo>
                  <a:lnTo>
                    <a:pt x="24" y="23"/>
                  </a:lnTo>
                  <a:lnTo>
                    <a:pt x="16" y="27"/>
                  </a:lnTo>
                  <a:lnTo>
                    <a:pt x="8" y="32"/>
                  </a:lnTo>
                  <a:lnTo>
                    <a:pt x="3" y="33"/>
                  </a:lnTo>
                  <a:lnTo>
                    <a:pt x="0" y="32"/>
                  </a:lnTo>
                  <a:lnTo>
                    <a:pt x="1" y="29"/>
                  </a:lnTo>
                  <a:lnTo>
                    <a:pt x="5" y="24"/>
                  </a:lnTo>
                  <a:lnTo>
                    <a:pt x="12" y="19"/>
                  </a:lnTo>
                  <a:lnTo>
                    <a:pt x="21" y="15"/>
                  </a:lnTo>
                  <a:lnTo>
                    <a:pt x="32" y="10"/>
                  </a:lnTo>
                  <a:lnTo>
                    <a:pt x="40" y="6"/>
                  </a:lnTo>
                  <a:lnTo>
                    <a:pt x="47" y="2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07" name="Freeform 255"/>
            <p:cNvSpPr>
              <a:spLocks/>
            </p:cNvSpPr>
            <p:nvPr/>
          </p:nvSpPr>
          <p:spPr bwMode="auto">
            <a:xfrm>
              <a:off x="92" y="736"/>
              <a:ext cx="23" cy="15"/>
            </a:xfrm>
            <a:custGeom>
              <a:avLst/>
              <a:gdLst>
                <a:gd name="T0" fmla="*/ 46 w 46"/>
                <a:gd name="T1" fmla="*/ 0 h 29"/>
                <a:gd name="T2" fmla="*/ 43 w 46"/>
                <a:gd name="T3" fmla="*/ 4 h 29"/>
                <a:gd name="T4" fmla="*/ 36 w 46"/>
                <a:gd name="T5" fmla="*/ 8 h 29"/>
                <a:gd name="T6" fmla="*/ 29 w 46"/>
                <a:gd name="T7" fmla="*/ 14 h 29"/>
                <a:gd name="T8" fmla="*/ 21 w 46"/>
                <a:gd name="T9" fmla="*/ 20 h 29"/>
                <a:gd name="T10" fmla="*/ 14 w 46"/>
                <a:gd name="T11" fmla="*/ 24 h 29"/>
                <a:gd name="T12" fmla="*/ 7 w 46"/>
                <a:gd name="T13" fmla="*/ 28 h 29"/>
                <a:gd name="T14" fmla="*/ 3 w 46"/>
                <a:gd name="T15" fmla="*/ 29 h 29"/>
                <a:gd name="T16" fmla="*/ 0 w 46"/>
                <a:gd name="T17" fmla="*/ 27 h 29"/>
                <a:gd name="T18" fmla="*/ 1 w 46"/>
                <a:gd name="T19" fmla="*/ 23 h 29"/>
                <a:gd name="T20" fmla="*/ 6 w 46"/>
                <a:gd name="T21" fmla="*/ 19 h 29"/>
                <a:gd name="T22" fmla="*/ 13 w 46"/>
                <a:gd name="T23" fmla="*/ 15 h 29"/>
                <a:gd name="T24" fmla="*/ 21 w 46"/>
                <a:gd name="T25" fmla="*/ 12 h 29"/>
                <a:gd name="T26" fmla="*/ 29 w 46"/>
                <a:gd name="T27" fmla="*/ 8 h 29"/>
                <a:gd name="T28" fmla="*/ 37 w 46"/>
                <a:gd name="T29" fmla="*/ 5 h 29"/>
                <a:gd name="T30" fmla="*/ 43 w 46"/>
                <a:gd name="T31" fmla="*/ 3 h 29"/>
                <a:gd name="T32" fmla="*/ 46 w 46"/>
                <a:gd name="T3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29">
                  <a:moveTo>
                    <a:pt x="46" y="0"/>
                  </a:moveTo>
                  <a:lnTo>
                    <a:pt x="43" y="4"/>
                  </a:lnTo>
                  <a:lnTo>
                    <a:pt x="36" y="8"/>
                  </a:lnTo>
                  <a:lnTo>
                    <a:pt x="29" y="14"/>
                  </a:lnTo>
                  <a:lnTo>
                    <a:pt x="21" y="20"/>
                  </a:lnTo>
                  <a:lnTo>
                    <a:pt x="14" y="24"/>
                  </a:lnTo>
                  <a:lnTo>
                    <a:pt x="7" y="28"/>
                  </a:lnTo>
                  <a:lnTo>
                    <a:pt x="3" y="29"/>
                  </a:lnTo>
                  <a:lnTo>
                    <a:pt x="0" y="27"/>
                  </a:lnTo>
                  <a:lnTo>
                    <a:pt x="1" y="23"/>
                  </a:lnTo>
                  <a:lnTo>
                    <a:pt x="6" y="19"/>
                  </a:lnTo>
                  <a:lnTo>
                    <a:pt x="13" y="15"/>
                  </a:lnTo>
                  <a:lnTo>
                    <a:pt x="21" y="12"/>
                  </a:lnTo>
                  <a:lnTo>
                    <a:pt x="29" y="8"/>
                  </a:lnTo>
                  <a:lnTo>
                    <a:pt x="37" y="5"/>
                  </a:lnTo>
                  <a:lnTo>
                    <a:pt x="43" y="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08" name="Freeform 256"/>
            <p:cNvSpPr>
              <a:spLocks/>
            </p:cNvSpPr>
            <p:nvPr/>
          </p:nvSpPr>
          <p:spPr bwMode="auto">
            <a:xfrm>
              <a:off x="113" y="737"/>
              <a:ext cx="34" cy="22"/>
            </a:xfrm>
            <a:custGeom>
              <a:avLst/>
              <a:gdLst>
                <a:gd name="T0" fmla="*/ 68 w 68"/>
                <a:gd name="T1" fmla="*/ 42 h 43"/>
                <a:gd name="T2" fmla="*/ 64 w 68"/>
                <a:gd name="T3" fmla="*/ 43 h 43"/>
                <a:gd name="T4" fmla="*/ 56 w 68"/>
                <a:gd name="T5" fmla="*/ 41 h 43"/>
                <a:gd name="T6" fmla="*/ 46 w 68"/>
                <a:gd name="T7" fmla="*/ 36 h 43"/>
                <a:gd name="T8" fmla="*/ 34 w 68"/>
                <a:gd name="T9" fmla="*/ 31 h 43"/>
                <a:gd name="T10" fmla="*/ 23 w 68"/>
                <a:gd name="T11" fmla="*/ 23 h 43"/>
                <a:gd name="T12" fmla="*/ 13 w 68"/>
                <a:gd name="T13" fmla="*/ 15 h 43"/>
                <a:gd name="T14" fmla="*/ 4 w 68"/>
                <a:gd name="T15" fmla="*/ 6 h 43"/>
                <a:gd name="T16" fmla="*/ 0 w 68"/>
                <a:gd name="T17" fmla="*/ 0 h 43"/>
                <a:gd name="T18" fmla="*/ 6 w 68"/>
                <a:gd name="T19" fmla="*/ 3 h 43"/>
                <a:gd name="T20" fmla="*/ 14 w 68"/>
                <a:gd name="T21" fmla="*/ 8 h 43"/>
                <a:gd name="T22" fmla="*/ 25 w 68"/>
                <a:gd name="T23" fmla="*/ 13 h 43"/>
                <a:gd name="T24" fmla="*/ 38 w 68"/>
                <a:gd name="T25" fmla="*/ 20 h 43"/>
                <a:gd name="T26" fmla="*/ 49 w 68"/>
                <a:gd name="T27" fmla="*/ 28 h 43"/>
                <a:gd name="T28" fmla="*/ 60 w 68"/>
                <a:gd name="T29" fmla="*/ 34 h 43"/>
                <a:gd name="T30" fmla="*/ 66 w 68"/>
                <a:gd name="T31" fmla="*/ 39 h 43"/>
                <a:gd name="T32" fmla="*/ 68 w 68"/>
                <a:gd name="T33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43">
                  <a:moveTo>
                    <a:pt x="68" y="42"/>
                  </a:moveTo>
                  <a:lnTo>
                    <a:pt x="64" y="43"/>
                  </a:lnTo>
                  <a:lnTo>
                    <a:pt x="56" y="41"/>
                  </a:lnTo>
                  <a:lnTo>
                    <a:pt x="46" y="36"/>
                  </a:lnTo>
                  <a:lnTo>
                    <a:pt x="34" y="31"/>
                  </a:lnTo>
                  <a:lnTo>
                    <a:pt x="23" y="23"/>
                  </a:lnTo>
                  <a:lnTo>
                    <a:pt x="13" y="15"/>
                  </a:lnTo>
                  <a:lnTo>
                    <a:pt x="4" y="6"/>
                  </a:lnTo>
                  <a:lnTo>
                    <a:pt x="0" y="0"/>
                  </a:lnTo>
                  <a:lnTo>
                    <a:pt x="6" y="3"/>
                  </a:lnTo>
                  <a:lnTo>
                    <a:pt x="14" y="8"/>
                  </a:lnTo>
                  <a:lnTo>
                    <a:pt x="25" y="13"/>
                  </a:lnTo>
                  <a:lnTo>
                    <a:pt x="38" y="20"/>
                  </a:lnTo>
                  <a:lnTo>
                    <a:pt x="49" y="28"/>
                  </a:lnTo>
                  <a:lnTo>
                    <a:pt x="60" y="34"/>
                  </a:lnTo>
                  <a:lnTo>
                    <a:pt x="66" y="39"/>
                  </a:lnTo>
                  <a:lnTo>
                    <a:pt x="68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09" name="Freeform 257"/>
            <p:cNvSpPr>
              <a:spLocks/>
            </p:cNvSpPr>
            <p:nvPr/>
          </p:nvSpPr>
          <p:spPr bwMode="auto">
            <a:xfrm>
              <a:off x="115" y="755"/>
              <a:ext cx="27" cy="19"/>
            </a:xfrm>
            <a:custGeom>
              <a:avLst/>
              <a:gdLst>
                <a:gd name="T0" fmla="*/ 53 w 53"/>
                <a:gd name="T1" fmla="*/ 37 h 37"/>
                <a:gd name="T2" fmla="*/ 51 w 53"/>
                <a:gd name="T3" fmla="*/ 37 h 37"/>
                <a:gd name="T4" fmla="*/ 45 w 53"/>
                <a:gd name="T5" fmla="*/ 36 h 37"/>
                <a:gd name="T6" fmla="*/ 37 w 53"/>
                <a:gd name="T7" fmla="*/ 33 h 37"/>
                <a:gd name="T8" fmla="*/ 29 w 53"/>
                <a:gd name="T9" fmla="*/ 28 h 37"/>
                <a:gd name="T10" fmla="*/ 20 w 53"/>
                <a:gd name="T11" fmla="*/ 22 h 37"/>
                <a:gd name="T12" fmla="*/ 12 w 53"/>
                <a:gd name="T13" fmla="*/ 15 h 37"/>
                <a:gd name="T14" fmla="*/ 5 w 53"/>
                <a:gd name="T15" fmla="*/ 8 h 37"/>
                <a:gd name="T16" fmla="*/ 0 w 53"/>
                <a:gd name="T17" fmla="*/ 0 h 37"/>
                <a:gd name="T18" fmla="*/ 6 w 53"/>
                <a:gd name="T19" fmla="*/ 5 h 37"/>
                <a:gd name="T20" fmla="*/ 14 w 53"/>
                <a:gd name="T21" fmla="*/ 10 h 37"/>
                <a:gd name="T22" fmla="*/ 22 w 53"/>
                <a:gd name="T23" fmla="*/ 15 h 37"/>
                <a:gd name="T24" fmla="*/ 33 w 53"/>
                <a:gd name="T25" fmla="*/ 21 h 37"/>
                <a:gd name="T26" fmla="*/ 41 w 53"/>
                <a:gd name="T27" fmla="*/ 27 h 37"/>
                <a:gd name="T28" fmla="*/ 48 w 53"/>
                <a:gd name="T29" fmla="*/ 31 h 37"/>
                <a:gd name="T30" fmla="*/ 52 w 53"/>
                <a:gd name="T31" fmla="*/ 35 h 37"/>
                <a:gd name="T32" fmla="*/ 53 w 53"/>
                <a:gd name="T3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37">
                  <a:moveTo>
                    <a:pt x="53" y="37"/>
                  </a:moveTo>
                  <a:lnTo>
                    <a:pt x="51" y="37"/>
                  </a:lnTo>
                  <a:lnTo>
                    <a:pt x="45" y="36"/>
                  </a:lnTo>
                  <a:lnTo>
                    <a:pt x="37" y="33"/>
                  </a:lnTo>
                  <a:lnTo>
                    <a:pt x="29" y="28"/>
                  </a:lnTo>
                  <a:lnTo>
                    <a:pt x="20" y="22"/>
                  </a:lnTo>
                  <a:lnTo>
                    <a:pt x="12" y="15"/>
                  </a:lnTo>
                  <a:lnTo>
                    <a:pt x="5" y="8"/>
                  </a:lnTo>
                  <a:lnTo>
                    <a:pt x="0" y="0"/>
                  </a:lnTo>
                  <a:lnTo>
                    <a:pt x="6" y="5"/>
                  </a:lnTo>
                  <a:lnTo>
                    <a:pt x="14" y="10"/>
                  </a:lnTo>
                  <a:lnTo>
                    <a:pt x="22" y="15"/>
                  </a:lnTo>
                  <a:lnTo>
                    <a:pt x="33" y="21"/>
                  </a:lnTo>
                  <a:lnTo>
                    <a:pt x="41" y="27"/>
                  </a:lnTo>
                  <a:lnTo>
                    <a:pt x="48" y="31"/>
                  </a:lnTo>
                  <a:lnTo>
                    <a:pt x="52" y="35"/>
                  </a:lnTo>
                  <a:lnTo>
                    <a:pt x="53" y="3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10" name="Freeform 258"/>
            <p:cNvSpPr>
              <a:spLocks/>
            </p:cNvSpPr>
            <p:nvPr/>
          </p:nvSpPr>
          <p:spPr bwMode="auto">
            <a:xfrm>
              <a:off x="91" y="757"/>
              <a:ext cx="26" cy="17"/>
            </a:xfrm>
            <a:custGeom>
              <a:avLst/>
              <a:gdLst>
                <a:gd name="T0" fmla="*/ 52 w 52"/>
                <a:gd name="T1" fmla="*/ 0 h 32"/>
                <a:gd name="T2" fmla="*/ 48 w 52"/>
                <a:gd name="T3" fmla="*/ 5 h 32"/>
                <a:gd name="T4" fmla="*/ 41 w 52"/>
                <a:gd name="T5" fmla="*/ 10 h 32"/>
                <a:gd name="T6" fmla="*/ 33 w 52"/>
                <a:gd name="T7" fmla="*/ 16 h 32"/>
                <a:gd name="T8" fmla="*/ 25 w 52"/>
                <a:gd name="T9" fmla="*/ 22 h 32"/>
                <a:gd name="T10" fmla="*/ 16 w 52"/>
                <a:gd name="T11" fmla="*/ 28 h 32"/>
                <a:gd name="T12" fmla="*/ 9 w 52"/>
                <a:gd name="T13" fmla="*/ 31 h 32"/>
                <a:gd name="T14" fmla="*/ 3 w 52"/>
                <a:gd name="T15" fmla="*/ 32 h 32"/>
                <a:gd name="T16" fmla="*/ 0 w 52"/>
                <a:gd name="T17" fmla="*/ 31 h 32"/>
                <a:gd name="T18" fmla="*/ 1 w 52"/>
                <a:gd name="T19" fmla="*/ 28 h 32"/>
                <a:gd name="T20" fmla="*/ 6 w 52"/>
                <a:gd name="T21" fmla="*/ 24 h 32"/>
                <a:gd name="T22" fmla="*/ 14 w 52"/>
                <a:gd name="T23" fmla="*/ 20 h 32"/>
                <a:gd name="T24" fmla="*/ 23 w 52"/>
                <a:gd name="T25" fmla="*/ 15 h 32"/>
                <a:gd name="T26" fmla="*/ 33 w 52"/>
                <a:gd name="T27" fmla="*/ 10 h 32"/>
                <a:gd name="T28" fmla="*/ 41 w 52"/>
                <a:gd name="T29" fmla="*/ 6 h 32"/>
                <a:gd name="T30" fmla="*/ 48 w 52"/>
                <a:gd name="T31" fmla="*/ 2 h 32"/>
                <a:gd name="T32" fmla="*/ 52 w 52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32">
                  <a:moveTo>
                    <a:pt x="52" y="0"/>
                  </a:moveTo>
                  <a:lnTo>
                    <a:pt x="48" y="5"/>
                  </a:lnTo>
                  <a:lnTo>
                    <a:pt x="41" y="10"/>
                  </a:lnTo>
                  <a:lnTo>
                    <a:pt x="33" y="16"/>
                  </a:lnTo>
                  <a:lnTo>
                    <a:pt x="25" y="22"/>
                  </a:lnTo>
                  <a:lnTo>
                    <a:pt x="16" y="28"/>
                  </a:lnTo>
                  <a:lnTo>
                    <a:pt x="9" y="31"/>
                  </a:lnTo>
                  <a:lnTo>
                    <a:pt x="3" y="32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6" y="24"/>
                  </a:lnTo>
                  <a:lnTo>
                    <a:pt x="14" y="20"/>
                  </a:lnTo>
                  <a:lnTo>
                    <a:pt x="23" y="15"/>
                  </a:lnTo>
                  <a:lnTo>
                    <a:pt x="33" y="10"/>
                  </a:lnTo>
                  <a:lnTo>
                    <a:pt x="41" y="6"/>
                  </a:lnTo>
                  <a:lnTo>
                    <a:pt x="48" y="2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11" name="Freeform 259"/>
            <p:cNvSpPr>
              <a:spLocks/>
            </p:cNvSpPr>
            <p:nvPr/>
          </p:nvSpPr>
          <p:spPr bwMode="auto">
            <a:xfrm>
              <a:off x="2" y="17"/>
              <a:ext cx="254" cy="251"/>
            </a:xfrm>
            <a:custGeom>
              <a:avLst/>
              <a:gdLst>
                <a:gd name="T0" fmla="*/ 201 w 508"/>
                <a:gd name="T1" fmla="*/ 116 h 501"/>
                <a:gd name="T2" fmla="*/ 140 w 508"/>
                <a:gd name="T3" fmla="*/ 73 h 501"/>
                <a:gd name="T4" fmla="*/ 59 w 508"/>
                <a:gd name="T5" fmla="*/ 56 h 501"/>
                <a:gd name="T6" fmla="*/ 29 w 508"/>
                <a:gd name="T7" fmla="*/ 47 h 501"/>
                <a:gd name="T8" fmla="*/ 50 w 508"/>
                <a:gd name="T9" fmla="*/ 115 h 501"/>
                <a:gd name="T10" fmla="*/ 81 w 508"/>
                <a:gd name="T11" fmla="*/ 175 h 501"/>
                <a:gd name="T12" fmla="*/ 142 w 508"/>
                <a:gd name="T13" fmla="*/ 212 h 501"/>
                <a:gd name="T14" fmla="*/ 189 w 508"/>
                <a:gd name="T15" fmla="*/ 238 h 501"/>
                <a:gd name="T16" fmla="*/ 169 w 508"/>
                <a:gd name="T17" fmla="*/ 247 h 501"/>
                <a:gd name="T18" fmla="*/ 129 w 508"/>
                <a:gd name="T19" fmla="*/ 239 h 501"/>
                <a:gd name="T20" fmla="*/ 78 w 508"/>
                <a:gd name="T21" fmla="*/ 264 h 501"/>
                <a:gd name="T22" fmla="*/ 43 w 508"/>
                <a:gd name="T23" fmla="*/ 309 h 501"/>
                <a:gd name="T24" fmla="*/ 9 w 508"/>
                <a:gd name="T25" fmla="*/ 333 h 501"/>
                <a:gd name="T26" fmla="*/ 13 w 508"/>
                <a:gd name="T27" fmla="*/ 349 h 501"/>
                <a:gd name="T28" fmla="*/ 43 w 508"/>
                <a:gd name="T29" fmla="*/ 363 h 501"/>
                <a:gd name="T30" fmla="*/ 105 w 508"/>
                <a:gd name="T31" fmla="*/ 371 h 501"/>
                <a:gd name="T32" fmla="*/ 176 w 508"/>
                <a:gd name="T33" fmla="*/ 328 h 501"/>
                <a:gd name="T34" fmla="*/ 192 w 508"/>
                <a:gd name="T35" fmla="*/ 294 h 501"/>
                <a:gd name="T36" fmla="*/ 212 w 508"/>
                <a:gd name="T37" fmla="*/ 262 h 501"/>
                <a:gd name="T38" fmla="*/ 226 w 508"/>
                <a:gd name="T39" fmla="*/ 276 h 501"/>
                <a:gd name="T40" fmla="*/ 204 w 508"/>
                <a:gd name="T41" fmla="*/ 320 h 501"/>
                <a:gd name="T42" fmla="*/ 167 w 508"/>
                <a:gd name="T43" fmla="*/ 347 h 501"/>
                <a:gd name="T44" fmla="*/ 144 w 508"/>
                <a:gd name="T45" fmla="*/ 401 h 501"/>
                <a:gd name="T46" fmla="*/ 148 w 508"/>
                <a:gd name="T47" fmla="*/ 446 h 501"/>
                <a:gd name="T48" fmla="*/ 142 w 508"/>
                <a:gd name="T49" fmla="*/ 493 h 501"/>
                <a:gd name="T50" fmla="*/ 187 w 508"/>
                <a:gd name="T51" fmla="*/ 494 h 501"/>
                <a:gd name="T52" fmla="*/ 275 w 508"/>
                <a:gd name="T53" fmla="*/ 386 h 501"/>
                <a:gd name="T54" fmla="*/ 250 w 508"/>
                <a:gd name="T55" fmla="*/ 300 h 501"/>
                <a:gd name="T56" fmla="*/ 265 w 508"/>
                <a:gd name="T57" fmla="*/ 284 h 501"/>
                <a:gd name="T58" fmla="*/ 285 w 508"/>
                <a:gd name="T59" fmla="*/ 349 h 501"/>
                <a:gd name="T60" fmla="*/ 311 w 508"/>
                <a:gd name="T61" fmla="*/ 401 h 501"/>
                <a:gd name="T62" fmla="*/ 383 w 508"/>
                <a:gd name="T63" fmla="*/ 433 h 501"/>
                <a:gd name="T64" fmla="*/ 432 w 508"/>
                <a:gd name="T65" fmla="*/ 472 h 501"/>
                <a:gd name="T66" fmla="*/ 431 w 508"/>
                <a:gd name="T67" fmla="*/ 359 h 501"/>
                <a:gd name="T68" fmla="*/ 362 w 508"/>
                <a:gd name="T69" fmla="*/ 305 h 501"/>
                <a:gd name="T70" fmla="*/ 330 w 508"/>
                <a:gd name="T71" fmla="*/ 297 h 501"/>
                <a:gd name="T72" fmla="*/ 336 w 508"/>
                <a:gd name="T73" fmla="*/ 280 h 501"/>
                <a:gd name="T74" fmla="*/ 417 w 508"/>
                <a:gd name="T75" fmla="*/ 303 h 501"/>
                <a:gd name="T76" fmla="*/ 474 w 508"/>
                <a:gd name="T77" fmla="*/ 289 h 501"/>
                <a:gd name="T78" fmla="*/ 504 w 508"/>
                <a:gd name="T79" fmla="*/ 280 h 501"/>
                <a:gd name="T80" fmla="*/ 471 w 508"/>
                <a:gd name="T81" fmla="*/ 257 h 501"/>
                <a:gd name="T82" fmla="*/ 437 w 508"/>
                <a:gd name="T83" fmla="*/ 214 h 501"/>
                <a:gd name="T84" fmla="*/ 368 w 508"/>
                <a:gd name="T85" fmla="*/ 186 h 501"/>
                <a:gd name="T86" fmla="*/ 323 w 508"/>
                <a:gd name="T87" fmla="*/ 205 h 501"/>
                <a:gd name="T88" fmla="*/ 304 w 508"/>
                <a:gd name="T89" fmla="*/ 213 h 501"/>
                <a:gd name="T90" fmla="*/ 307 w 508"/>
                <a:gd name="T91" fmla="*/ 192 h 501"/>
                <a:gd name="T92" fmla="*/ 328 w 508"/>
                <a:gd name="T93" fmla="*/ 186 h 501"/>
                <a:gd name="T94" fmla="*/ 366 w 508"/>
                <a:gd name="T95" fmla="*/ 146 h 501"/>
                <a:gd name="T96" fmla="*/ 371 w 508"/>
                <a:gd name="T97" fmla="*/ 69 h 501"/>
                <a:gd name="T98" fmla="*/ 353 w 508"/>
                <a:gd name="T99" fmla="*/ 10 h 501"/>
                <a:gd name="T100" fmla="*/ 311 w 508"/>
                <a:gd name="T101" fmla="*/ 48 h 501"/>
                <a:gd name="T102" fmla="*/ 256 w 508"/>
                <a:gd name="T103" fmla="*/ 85 h 501"/>
                <a:gd name="T104" fmla="*/ 240 w 508"/>
                <a:gd name="T105" fmla="*/ 182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08" h="501">
                  <a:moveTo>
                    <a:pt x="222" y="183"/>
                  </a:moveTo>
                  <a:lnTo>
                    <a:pt x="220" y="166"/>
                  </a:lnTo>
                  <a:lnTo>
                    <a:pt x="216" y="148"/>
                  </a:lnTo>
                  <a:lnTo>
                    <a:pt x="210" y="132"/>
                  </a:lnTo>
                  <a:lnTo>
                    <a:pt x="201" y="116"/>
                  </a:lnTo>
                  <a:lnTo>
                    <a:pt x="190" y="102"/>
                  </a:lnTo>
                  <a:lnTo>
                    <a:pt x="179" y="91"/>
                  </a:lnTo>
                  <a:lnTo>
                    <a:pt x="166" y="81"/>
                  </a:lnTo>
                  <a:lnTo>
                    <a:pt x="154" y="77"/>
                  </a:lnTo>
                  <a:lnTo>
                    <a:pt x="140" y="73"/>
                  </a:lnTo>
                  <a:lnTo>
                    <a:pt x="124" y="70"/>
                  </a:lnTo>
                  <a:lnTo>
                    <a:pt x="106" y="66"/>
                  </a:lnTo>
                  <a:lnTo>
                    <a:pt x="89" y="63"/>
                  </a:lnTo>
                  <a:lnTo>
                    <a:pt x="73" y="60"/>
                  </a:lnTo>
                  <a:lnTo>
                    <a:pt x="59" y="56"/>
                  </a:lnTo>
                  <a:lnTo>
                    <a:pt x="48" y="53"/>
                  </a:lnTo>
                  <a:lnTo>
                    <a:pt x="41" y="49"/>
                  </a:lnTo>
                  <a:lnTo>
                    <a:pt x="34" y="45"/>
                  </a:lnTo>
                  <a:lnTo>
                    <a:pt x="29" y="43"/>
                  </a:lnTo>
                  <a:lnTo>
                    <a:pt x="29" y="47"/>
                  </a:lnTo>
                  <a:lnTo>
                    <a:pt x="34" y="53"/>
                  </a:lnTo>
                  <a:lnTo>
                    <a:pt x="41" y="63"/>
                  </a:lnTo>
                  <a:lnTo>
                    <a:pt x="44" y="78"/>
                  </a:lnTo>
                  <a:lnTo>
                    <a:pt x="48" y="96"/>
                  </a:lnTo>
                  <a:lnTo>
                    <a:pt x="50" y="115"/>
                  </a:lnTo>
                  <a:lnTo>
                    <a:pt x="52" y="125"/>
                  </a:lnTo>
                  <a:lnTo>
                    <a:pt x="57" y="137"/>
                  </a:lnTo>
                  <a:lnTo>
                    <a:pt x="64" y="149"/>
                  </a:lnTo>
                  <a:lnTo>
                    <a:pt x="72" y="162"/>
                  </a:lnTo>
                  <a:lnTo>
                    <a:pt x="81" y="175"/>
                  </a:lnTo>
                  <a:lnTo>
                    <a:pt x="93" y="186"/>
                  </a:lnTo>
                  <a:lnTo>
                    <a:pt x="104" y="196"/>
                  </a:lnTo>
                  <a:lnTo>
                    <a:pt x="118" y="202"/>
                  </a:lnTo>
                  <a:lnTo>
                    <a:pt x="131" y="207"/>
                  </a:lnTo>
                  <a:lnTo>
                    <a:pt x="142" y="212"/>
                  </a:lnTo>
                  <a:lnTo>
                    <a:pt x="154" y="215"/>
                  </a:lnTo>
                  <a:lnTo>
                    <a:pt x="164" y="220"/>
                  </a:lnTo>
                  <a:lnTo>
                    <a:pt x="173" y="224"/>
                  </a:lnTo>
                  <a:lnTo>
                    <a:pt x="181" y="230"/>
                  </a:lnTo>
                  <a:lnTo>
                    <a:pt x="189" y="238"/>
                  </a:lnTo>
                  <a:lnTo>
                    <a:pt x="196" y="249"/>
                  </a:lnTo>
                  <a:lnTo>
                    <a:pt x="189" y="251"/>
                  </a:lnTo>
                  <a:lnTo>
                    <a:pt x="181" y="251"/>
                  </a:lnTo>
                  <a:lnTo>
                    <a:pt x="176" y="250"/>
                  </a:lnTo>
                  <a:lnTo>
                    <a:pt x="169" y="247"/>
                  </a:lnTo>
                  <a:lnTo>
                    <a:pt x="162" y="246"/>
                  </a:lnTo>
                  <a:lnTo>
                    <a:pt x="156" y="244"/>
                  </a:lnTo>
                  <a:lnTo>
                    <a:pt x="148" y="242"/>
                  </a:lnTo>
                  <a:lnTo>
                    <a:pt x="141" y="241"/>
                  </a:lnTo>
                  <a:lnTo>
                    <a:pt x="129" y="239"/>
                  </a:lnTo>
                  <a:lnTo>
                    <a:pt x="119" y="242"/>
                  </a:lnTo>
                  <a:lnTo>
                    <a:pt x="108" y="245"/>
                  </a:lnTo>
                  <a:lnTo>
                    <a:pt x="97" y="250"/>
                  </a:lnTo>
                  <a:lnTo>
                    <a:pt x="87" y="256"/>
                  </a:lnTo>
                  <a:lnTo>
                    <a:pt x="78" y="264"/>
                  </a:lnTo>
                  <a:lnTo>
                    <a:pt x="71" y="273"/>
                  </a:lnTo>
                  <a:lnTo>
                    <a:pt x="64" y="282"/>
                  </a:lnTo>
                  <a:lnTo>
                    <a:pt x="58" y="291"/>
                  </a:lnTo>
                  <a:lnTo>
                    <a:pt x="51" y="300"/>
                  </a:lnTo>
                  <a:lnTo>
                    <a:pt x="43" y="309"/>
                  </a:lnTo>
                  <a:lnTo>
                    <a:pt x="35" y="315"/>
                  </a:lnTo>
                  <a:lnTo>
                    <a:pt x="28" y="321"/>
                  </a:lnTo>
                  <a:lnTo>
                    <a:pt x="20" y="326"/>
                  </a:lnTo>
                  <a:lnTo>
                    <a:pt x="14" y="330"/>
                  </a:lnTo>
                  <a:lnTo>
                    <a:pt x="9" y="333"/>
                  </a:lnTo>
                  <a:lnTo>
                    <a:pt x="3" y="336"/>
                  </a:lnTo>
                  <a:lnTo>
                    <a:pt x="0" y="340"/>
                  </a:lnTo>
                  <a:lnTo>
                    <a:pt x="4" y="342"/>
                  </a:lnTo>
                  <a:lnTo>
                    <a:pt x="11" y="348"/>
                  </a:lnTo>
                  <a:lnTo>
                    <a:pt x="13" y="349"/>
                  </a:lnTo>
                  <a:lnTo>
                    <a:pt x="18" y="351"/>
                  </a:lnTo>
                  <a:lnTo>
                    <a:pt x="22" y="354"/>
                  </a:lnTo>
                  <a:lnTo>
                    <a:pt x="29" y="357"/>
                  </a:lnTo>
                  <a:lnTo>
                    <a:pt x="35" y="359"/>
                  </a:lnTo>
                  <a:lnTo>
                    <a:pt x="43" y="363"/>
                  </a:lnTo>
                  <a:lnTo>
                    <a:pt x="51" y="365"/>
                  </a:lnTo>
                  <a:lnTo>
                    <a:pt x="60" y="367"/>
                  </a:lnTo>
                  <a:lnTo>
                    <a:pt x="74" y="370"/>
                  </a:lnTo>
                  <a:lnTo>
                    <a:pt x="89" y="371"/>
                  </a:lnTo>
                  <a:lnTo>
                    <a:pt x="105" y="371"/>
                  </a:lnTo>
                  <a:lnTo>
                    <a:pt x="120" y="369"/>
                  </a:lnTo>
                  <a:lnTo>
                    <a:pt x="135" y="363"/>
                  </a:lnTo>
                  <a:lnTo>
                    <a:pt x="150" y="355"/>
                  </a:lnTo>
                  <a:lnTo>
                    <a:pt x="164" y="343"/>
                  </a:lnTo>
                  <a:lnTo>
                    <a:pt x="176" y="328"/>
                  </a:lnTo>
                  <a:lnTo>
                    <a:pt x="179" y="322"/>
                  </a:lnTo>
                  <a:lnTo>
                    <a:pt x="182" y="315"/>
                  </a:lnTo>
                  <a:lnTo>
                    <a:pt x="185" y="310"/>
                  </a:lnTo>
                  <a:lnTo>
                    <a:pt x="188" y="303"/>
                  </a:lnTo>
                  <a:lnTo>
                    <a:pt x="192" y="294"/>
                  </a:lnTo>
                  <a:lnTo>
                    <a:pt x="195" y="284"/>
                  </a:lnTo>
                  <a:lnTo>
                    <a:pt x="199" y="277"/>
                  </a:lnTo>
                  <a:lnTo>
                    <a:pt x="203" y="272"/>
                  </a:lnTo>
                  <a:lnTo>
                    <a:pt x="208" y="266"/>
                  </a:lnTo>
                  <a:lnTo>
                    <a:pt x="212" y="262"/>
                  </a:lnTo>
                  <a:lnTo>
                    <a:pt x="218" y="260"/>
                  </a:lnTo>
                  <a:lnTo>
                    <a:pt x="224" y="259"/>
                  </a:lnTo>
                  <a:lnTo>
                    <a:pt x="224" y="266"/>
                  </a:lnTo>
                  <a:lnTo>
                    <a:pt x="224" y="272"/>
                  </a:lnTo>
                  <a:lnTo>
                    <a:pt x="226" y="276"/>
                  </a:lnTo>
                  <a:lnTo>
                    <a:pt x="228" y="281"/>
                  </a:lnTo>
                  <a:lnTo>
                    <a:pt x="227" y="294"/>
                  </a:lnTo>
                  <a:lnTo>
                    <a:pt x="224" y="304"/>
                  </a:lnTo>
                  <a:lnTo>
                    <a:pt x="216" y="313"/>
                  </a:lnTo>
                  <a:lnTo>
                    <a:pt x="204" y="320"/>
                  </a:lnTo>
                  <a:lnTo>
                    <a:pt x="196" y="324"/>
                  </a:lnTo>
                  <a:lnTo>
                    <a:pt x="189" y="327"/>
                  </a:lnTo>
                  <a:lnTo>
                    <a:pt x="182" y="333"/>
                  </a:lnTo>
                  <a:lnTo>
                    <a:pt x="176" y="339"/>
                  </a:lnTo>
                  <a:lnTo>
                    <a:pt x="167" y="347"/>
                  </a:lnTo>
                  <a:lnTo>
                    <a:pt x="161" y="356"/>
                  </a:lnTo>
                  <a:lnTo>
                    <a:pt x="155" y="366"/>
                  </a:lnTo>
                  <a:lnTo>
                    <a:pt x="150" y="378"/>
                  </a:lnTo>
                  <a:lnTo>
                    <a:pt x="147" y="388"/>
                  </a:lnTo>
                  <a:lnTo>
                    <a:pt x="144" y="401"/>
                  </a:lnTo>
                  <a:lnTo>
                    <a:pt x="143" y="412"/>
                  </a:lnTo>
                  <a:lnTo>
                    <a:pt x="144" y="424"/>
                  </a:lnTo>
                  <a:lnTo>
                    <a:pt x="146" y="432"/>
                  </a:lnTo>
                  <a:lnTo>
                    <a:pt x="147" y="439"/>
                  </a:lnTo>
                  <a:lnTo>
                    <a:pt x="148" y="446"/>
                  </a:lnTo>
                  <a:lnTo>
                    <a:pt x="148" y="452"/>
                  </a:lnTo>
                  <a:lnTo>
                    <a:pt x="149" y="467"/>
                  </a:lnTo>
                  <a:lnTo>
                    <a:pt x="148" y="478"/>
                  </a:lnTo>
                  <a:lnTo>
                    <a:pt x="146" y="487"/>
                  </a:lnTo>
                  <a:lnTo>
                    <a:pt x="142" y="493"/>
                  </a:lnTo>
                  <a:lnTo>
                    <a:pt x="139" y="499"/>
                  </a:lnTo>
                  <a:lnTo>
                    <a:pt x="141" y="501"/>
                  </a:lnTo>
                  <a:lnTo>
                    <a:pt x="147" y="501"/>
                  </a:lnTo>
                  <a:lnTo>
                    <a:pt x="154" y="500"/>
                  </a:lnTo>
                  <a:lnTo>
                    <a:pt x="187" y="494"/>
                  </a:lnTo>
                  <a:lnTo>
                    <a:pt x="217" y="482"/>
                  </a:lnTo>
                  <a:lnTo>
                    <a:pt x="240" y="463"/>
                  </a:lnTo>
                  <a:lnTo>
                    <a:pt x="258" y="440"/>
                  </a:lnTo>
                  <a:lnTo>
                    <a:pt x="270" y="413"/>
                  </a:lnTo>
                  <a:lnTo>
                    <a:pt x="275" y="386"/>
                  </a:lnTo>
                  <a:lnTo>
                    <a:pt x="273" y="358"/>
                  </a:lnTo>
                  <a:lnTo>
                    <a:pt x="265" y="330"/>
                  </a:lnTo>
                  <a:lnTo>
                    <a:pt x="260" y="318"/>
                  </a:lnTo>
                  <a:lnTo>
                    <a:pt x="254" y="307"/>
                  </a:lnTo>
                  <a:lnTo>
                    <a:pt x="250" y="300"/>
                  </a:lnTo>
                  <a:lnTo>
                    <a:pt x="248" y="292"/>
                  </a:lnTo>
                  <a:lnTo>
                    <a:pt x="253" y="291"/>
                  </a:lnTo>
                  <a:lnTo>
                    <a:pt x="258" y="289"/>
                  </a:lnTo>
                  <a:lnTo>
                    <a:pt x="263" y="287"/>
                  </a:lnTo>
                  <a:lnTo>
                    <a:pt x="265" y="284"/>
                  </a:lnTo>
                  <a:lnTo>
                    <a:pt x="273" y="292"/>
                  </a:lnTo>
                  <a:lnTo>
                    <a:pt x="278" y="306"/>
                  </a:lnTo>
                  <a:lnTo>
                    <a:pt x="281" y="321"/>
                  </a:lnTo>
                  <a:lnTo>
                    <a:pt x="284" y="337"/>
                  </a:lnTo>
                  <a:lnTo>
                    <a:pt x="285" y="349"/>
                  </a:lnTo>
                  <a:lnTo>
                    <a:pt x="287" y="360"/>
                  </a:lnTo>
                  <a:lnTo>
                    <a:pt x="291" y="371"/>
                  </a:lnTo>
                  <a:lnTo>
                    <a:pt x="295" y="381"/>
                  </a:lnTo>
                  <a:lnTo>
                    <a:pt x="302" y="392"/>
                  </a:lnTo>
                  <a:lnTo>
                    <a:pt x="311" y="401"/>
                  </a:lnTo>
                  <a:lnTo>
                    <a:pt x="323" y="409"/>
                  </a:lnTo>
                  <a:lnTo>
                    <a:pt x="337" y="416"/>
                  </a:lnTo>
                  <a:lnTo>
                    <a:pt x="353" y="422"/>
                  </a:lnTo>
                  <a:lnTo>
                    <a:pt x="368" y="427"/>
                  </a:lnTo>
                  <a:lnTo>
                    <a:pt x="383" y="433"/>
                  </a:lnTo>
                  <a:lnTo>
                    <a:pt x="395" y="439"/>
                  </a:lnTo>
                  <a:lnTo>
                    <a:pt x="407" y="446"/>
                  </a:lnTo>
                  <a:lnTo>
                    <a:pt x="417" y="453"/>
                  </a:lnTo>
                  <a:lnTo>
                    <a:pt x="425" y="462"/>
                  </a:lnTo>
                  <a:lnTo>
                    <a:pt x="432" y="472"/>
                  </a:lnTo>
                  <a:lnTo>
                    <a:pt x="436" y="456"/>
                  </a:lnTo>
                  <a:lnTo>
                    <a:pt x="438" y="435"/>
                  </a:lnTo>
                  <a:lnTo>
                    <a:pt x="439" y="411"/>
                  </a:lnTo>
                  <a:lnTo>
                    <a:pt x="437" y="385"/>
                  </a:lnTo>
                  <a:lnTo>
                    <a:pt x="431" y="359"/>
                  </a:lnTo>
                  <a:lnTo>
                    <a:pt x="420" y="337"/>
                  </a:lnTo>
                  <a:lnTo>
                    <a:pt x="402" y="320"/>
                  </a:lnTo>
                  <a:lnTo>
                    <a:pt x="378" y="309"/>
                  </a:lnTo>
                  <a:lnTo>
                    <a:pt x="370" y="306"/>
                  </a:lnTo>
                  <a:lnTo>
                    <a:pt x="362" y="305"/>
                  </a:lnTo>
                  <a:lnTo>
                    <a:pt x="354" y="303"/>
                  </a:lnTo>
                  <a:lnTo>
                    <a:pt x="347" y="302"/>
                  </a:lnTo>
                  <a:lnTo>
                    <a:pt x="340" y="299"/>
                  </a:lnTo>
                  <a:lnTo>
                    <a:pt x="334" y="298"/>
                  </a:lnTo>
                  <a:lnTo>
                    <a:pt x="330" y="297"/>
                  </a:lnTo>
                  <a:lnTo>
                    <a:pt x="326" y="296"/>
                  </a:lnTo>
                  <a:lnTo>
                    <a:pt x="329" y="292"/>
                  </a:lnTo>
                  <a:lnTo>
                    <a:pt x="332" y="288"/>
                  </a:lnTo>
                  <a:lnTo>
                    <a:pt x="334" y="283"/>
                  </a:lnTo>
                  <a:lnTo>
                    <a:pt x="336" y="280"/>
                  </a:lnTo>
                  <a:lnTo>
                    <a:pt x="353" y="288"/>
                  </a:lnTo>
                  <a:lnTo>
                    <a:pt x="370" y="295"/>
                  </a:lnTo>
                  <a:lnTo>
                    <a:pt x="386" y="299"/>
                  </a:lnTo>
                  <a:lnTo>
                    <a:pt x="402" y="302"/>
                  </a:lnTo>
                  <a:lnTo>
                    <a:pt x="417" y="303"/>
                  </a:lnTo>
                  <a:lnTo>
                    <a:pt x="431" y="303"/>
                  </a:lnTo>
                  <a:lnTo>
                    <a:pt x="444" y="300"/>
                  </a:lnTo>
                  <a:lnTo>
                    <a:pt x="455" y="297"/>
                  </a:lnTo>
                  <a:lnTo>
                    <a:pt x="466" y="292"/>
                  </a:lnTo>
                  <a:lnTo>
                    <a:pt x="474" y="289"/>
                  </a:lnTo>
                  <a:lnTo>
                    <a:pt x="482" y="286"/>
                  </a:lnTo>
                  <a:lnTo>
                    <a:pt x="489" y="283"/>
                  </a:lnTo>
                  <a:lnTo>
                    <a:pt x="495" y="281"/>
                  </a:lnTo>
                  <a:lnTo>
                    <a:pt x="499" y="280"/>
                  </a:lnTo>
                  <a:lnTo>
                    <a:pt x="504" y="280"/>
                  </a:lnTo>
                  <a:lnTo>
                    <a:pt x="508" y="280"/>
                  </a:lnTo>
                  <a:lnTo>
                    <a:pt x="498" y="275"/>
                  </a:lnTo>
                  <a:lnTo>
                    <a:pt x="489" y="271"/>
                  </a:lnTo>
                  <a:lnTo>
                    <a:pt x="480" y="264"/>
                  </a:lnTo>
                  <a:lnTo>
                    <a:pt x="471" y="257"/>
                  </a:lnTo>
                  <a:lnTo>
                    <a:pt x="465" y="250"/>
                  </a:lnTo>
                  <a:lnTo>
                    <a:pt x="458" y="242"/>
                  </a:lnTo>
                  <a:lnTo>
                    <a:pt x="451" y="232"/>
                  </a:lnTo>
                  <a:lnTo>
                    <a:pt x="445" y="223"/>
                  </a:lnTo>
                  <a:lnTo>
                    <a:pt x="437" y="214"/>
                  </a:lnTo>
                  <a:lnTo>
                    <a:pt x="427" y="205"/>
                  </a:lnTo>
                  <a:lnTo>
                    <a:pt x="413" y="197"/>
                  </a:lnTo>
                  <a:lnTo>
                    <a:pt x="399" y="191"/>
                  </a:lnTo>
                  <a:lnTo>
                    <a:pt x="383" y="188"/>
                  </a:lnTo>
                  <a:lnTo>
                    <a:pt x="368" y="186"/>
                  </a:lnTo>
                  <a:lnTo>
                    <a:pt x="354" y="189"/>
                  </a:lnTo>
                  <a:lnTo>
                    <a:pt x="342" y="193"/>
                  </a:lnTo>
                  <a:lnTo>
                    <a:pt x="336" y="198"/>
                  </a:lnTo>
                  <a:lnTo>
                    <a:pt x="329" y="202"/>
                  </a:lnTo>
                  <a:lnTo>
                    <a:pt x="323" y="205"/>
                  </a:lnTo>
                  <a:lnTo>
                    <a:pt x="318" y="208"/>
                  </a:lnTo>
                  <a:lnTo>
                    <a:pt x="314" y="209"/>
                  </a:lnTo>
                  <a:lnTo>
                    <a:pt x="310" y="212"/>
                  </a:lnTo>
                  <a:lnTo>
                    <a:pt x="307" y="212"/>
                  </a:lnTo>
                  <a:lnTo>
                    <a:pt x="304" y="213"/>
                  </a:lnTo>
                  <a:lnTo>
                    <a:pt x="306" y="209"/>
                  </a:lnTo>
                  <a:lnTo>
                    <a:pt x="306" y="204"/>
                  </a:lnTo>
                  <a:lnTo>
                    <a:pt x="304" y="198"/>
                  </a:lnTo>
                  <a:lnTo>
                    <a:pt x="302" y="194"/>
                  </a:lnTo>
                  <a:lnTo>
                    <a:pt x="307" y="192"/>
                  </a:lnTo>
                  <a:lnTo>
                    <a:pt x="310" y="190"/>
                  </a:lnTo>
                  <a:lnTo>
                    <a:pt x="315" y="189"/>
                  </a:lnTo>
                  <a:lnTo>
                    <a:pt x="319" y="188"/>
                  </a:lnTo>
                  <a:lnTo>
                    <a:pt x="323" y="188"/>
                  </a:lnTo>
                  <a:lnTo>
                    <a:pt x="328" y="186"/>
                  </a:lnTo>
                  <a:lnTo>
                    <a:pt x="332" y="185"/>
                  </a:lnTo>
                  <a:lnTo>
                    <a:pt x="337" y="183"/>
                  </a:lnTo>
                  <a:lnTo>
                    <a:pt x="348" y="174"/>
                  </a:lnTo>
                  <a:lnTo>
                    <a:pt x="357" y="161"/>
                  </a:lnTo>
                  <a:lnTo>
                    <a:pt x="366" y="146"/>
                  </a:lnTo>
                  <a:lnTo>
                    <a:pt x="371" y="129"/>
                  </a:lnTo>
                  <a:lnTo>
                    <a:pt x="376" y="111"/>
                  </a:lnTo>
                  <a:lnTo>
                    <a:pt x="377" y="94"/>
                  </a:lnTo>
                  <a:lnTo>
                    <a:pt x="376" y="80"/>
                  </a:lnTo>
                  <a:lnTo>
                    <a:pt x="371" y="69"/>
                  </a:lnTo>
                  <a:lnTo>
                    <a:pt x="364" y="51"/>
                  </a:lnTo>
                  <a:lnTo>
                    <a:pt x="361" y="32"/>
                  </a:lnTo>
                  <a:lnTo>
                    <a:pt x="360" y="13"/>
                  </a:lnTo>
                  <a:lnTo>
                    <a:pt x="361" y="0"/>
                  </a:lnTo>
                  <a:lnTo>
                    <a:pt x="353" y="10"/>
                  </a:lnTo>
                  <a:lnTo>
                    <a:pt x="345" y="20"/>
                  </a:lnTo>
                  <a:lnTo>
                    <a:pt x="337" y="30"/>
                  </a:lnTo>
                  <a:lnTo>
                    <a:pt x="329" y="36"/>
                  </a:lnTo>
                  <a:lnTo>
                    <a:pt x="319" y="43"/>
                  </a:lnTo>
                  <a:lnTo>
                    <a:pt x="311" y="48"/>
                  </a:lnTo>
                  <a:lnTo>
                    <a:pt x="303" y="53"/>
                  </a:lnTo>
                  <a:lnTo>
                    <a:pt x="296" y="55"/>
                  </a:lnTo>
                  <a:lnTo>
                    <a:pt x="281" y="61"/>
                  </a:lnTo>
                  <a:lnTo>
                    <a:pt x="268" y="71"/>
                  </a:lnTo>
                  <a:lnTo>
                    <a:pt x="256" y="85"/>
                  </a:lnTo>
                  <a:lnTo>
                    <a:pt x="246" y="101"/>
                  </a:lnTo>
                  <a:lnTo>
                    <a:pt x="238" y="119"/>
                  </a:lnTo>
                  <a:lnTo>
                    <a:pt x="234" y="139"/>
                  </a:lnTo>
                  <a:lnTo>
                    <a:pt x="234" y="160"/>
                  </a:lnTo>
                  <a:lnTo>
                    <a:pt x="240" y="182"/>
                  </a:lnTo>
                  <a:lnTo>
                    <a:pt x="237" y="181"/>
                  </a:lnTo>
                  <a:lnTo>
                    <a:pt x="231" y="181"/>
                  </a:lnTo>
                  <a:lnTo>
                    <a:pt x="225" y="181"/>
                  </a:lnTo>
                  <a:lnTo>
                    <a:pt x="222" y="183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12" name="Freeform 260"/>
            <p:cNvSpPr>
              <a:spLocks/>
            </p:cNvSpPr>
            <p:nvPr/>
          </p:nvSpPr>
          <p:spPr bwMode="auto">
            <a:xfrm>
              <a:off x="73" y="0"/>
              <a:ext cx="77" cy="109"/>
            </a:xfrm>
            <a:custGeom>
              <a:avLst/>
              <a:gdLst>
                <a:gd name="T0" fmla="*/ 154 w 154"/>
                <a:gd name="T1" fmla="*/ 90 h 218"/>
                <a:gd name="T2" fmla="*/ 145 w 154"/>
                <a:gd name="T3" fmla="*/ 93 h 218"/>
                <a:gd name="T4" fmla="*/ 136 w 154"/>
                <a:gd name="T5" fmla="*/ 99 h 218"/>
                <a:gd name="T6" fmla="*/ 127 w 154"/>
                <a:gd name="T7" fmla="*/ 106 h 218"/>
                <a:gd name="T8" fmla="*/ 118 w 154"/>
                <a:gd name="T9" fmla="*/ 114 h 218"/>
                <a:gd name="T10" fmla="*/ 111 w 154"/>
                <a:gd name="T11" fmla="*/ 123 h 218"/>
                <a:gd name="T12" fmla="*/ 104 w 154"/>
                <a:gd name="T13" fmla="*/ 135 h 218"/>
                <a:gd name="T14" fmla="*/ 98 w 154"/>
                <a:gd name="T15" fmla="*/ 146 h 218"/>
                <a:gd name="T16" fmla="*/ 95 w 154"/>
                <a:gd name="T17" fmla="*/ 159 h 218"/>
                <a:gd name="T18" fmla="*/ 93 w 154"/>
                <a:gd name="T19" fmla="*/ 164 h 218"/>
                <a:gd name="T20" fmla="*/ 93 w 154"/>
                <a:gd name="T21" fmla="*/ 167 h 218"/>
                <a:gd name="T22" fmla="*/ 92 w 154"/>
                <a:gd name="T23" fmla="*/ 172 h 218"/>
                <a:gd name="T24" fmla="*/ 92 w 154"/>
                <a:gd name="T25" fmla="*/ 176 h 218"/>
                <a:gd name="T26" fmla="*/ 92 w 154"/>
                <a:gd name="T27" fmla="*/ 186 h 218"/>
                <a:gd name="T28" fmla="*/ 93 w 154"/>
                <a:gd name="T29" fmla="*/ 196 h 218"/>
                <a:gd name="T30" fmla="*/ 95 w 154"/>
                <a:gd name="T31" fmla="*/ 206 h 218"/>
                <a:gd name="T32" fmla="*/ 98 w 154"/>
                <a:gd name="T33" fmla="*/ 217 h 218"/>
                <a:gd name="T34" fmla="*/ 95 w 154"/>
                <a:gd name="T35" fmla="*/ 216 h 218"/>
                <a:gd name="T36" fmla="*/ 89 w 154"/>
                <a:gd name="T37" fmla="*/ 216 h 218"/>
                <a:gd name="T38" fmla="*/ 83 w 154"/>
                <a:gd name="T39" fmla="*/ 216 h 218"/>
                <a:gd name="T40" fmla="*/ 80 w 154"/>
                <a:gd name="T41" fmla="*/ 218 h 218"/>
                <a:gd name="T42" fmla="*/ 78 w 154"/>
                <a:gd name="T43" fmla="*/ 201 h 218"/>
                <a:gd name="T44" fmla="*/ 74 w 154"/>
                <a:gd name="T45" fmla="*/ 183 h 218"/>
                <a:gd name="T46" fmla="*/ 68 w 154"/>
                <a:gd name="T47" fmla="*/ 167 h 218"/>
                <a:gd name="T48" fmla="*/ 59 w 154"/>
                <a:gd name="T49" fmla="*/ 151 h 218"/>
                <a:gd name="T50" fmla="*/ 48 w 154"/>
                <a:gd name="T51" fmla="*/ 137 h 218"/>
                <a:gd name="T52" fmla="*/ 37 w 154"/>
                <a:gd name="T53" fmla="*/ 126 h 218"/>
                <a:gd name="T54" fmla="*/ 24 w 154"/>
                <a:gd name="T55" fmla="*/ 116 h 218"/>
                <a:gd name="T56" fmla="*/ 12 w 154"/>
                <a:gd name="T57" fmla="*/ 112 h 218"/>
                <a:gd name="T58" fmla="*/ 13 w 154"/>
                <a:gd name="T59" fmla="*/ 101 h 218"/>
                <a:gd name="T60" fmla="*/ 13 w 154"/>
                <a:gd name="T61" fmla="*/ 91 h 218"/>
                <a:gd name="T62" fmla="*/ 8 w 154"/>
                <a:gd name="T63" fmla="*/ 83 h 218"/>
                <a:gd name="T64" fmla="*/ 0 w 154"/>
                <a:gd name="T65" fmla="*/ 77 h 218"/>
                <a:gd name="T66" fmla="*/ 9 w 154"/>
                <a:gd name="T67" fmla="*/ 62 h 218"/>
                <a:gd name="T68" fmla="*/ 17 w 154"/>
                <a:gd name="T69" fmla="*/ 42 h 218"/>
                <a:gd name="T70" fmla="*/ 21 w 154"/>
                <a:gd name="T71" fmla="*/ 18 h 218"/>
                <a:gd name="T72" fmla="*/ 14 w 154"/>
                <a:gd name="T73" fmla="*/ 0 h 218"/>
                <a:gd name="T74" fmla="*/ 21 w 154"/>
                <a:gd name="T75" fmla="*/ 6 h 218"/>
                <a:gd name="T76" fmla="*/ 29 w 154"/>
                <a:gd name="T77" fmla="*/ 13 h 218"/>
                <a:gd name="T78" fmla="*/ 37 w 154"/>
                <a:gd name="T79" fmla="*/ 20 h 218"/>
                <a:gd name="T80" fmla="*/ 46 w 154"/>
                <a:gd name="T81" fmla="*/ 25 h 218"/>
                <a:gd name="T82" fmla="*/ 57 w 154"/>
                <a:gd name="T83" fmla="*/ 30 h 218"/>
                <a:gd name="T84" fmla="*/ 68 w 154"/>
                <a:gd name="T85" fmla="*/ 33 h 218"/>
                <a:gd name="T86" fmla="*/ 81 w 154"/>
                <a:gd name="T87" fmla="*/ 35 h 218"/>
                <a:gd name="T88" fmla="*/ 95 w 154"/>
                <a:gd name="T89" fmla="*/ 33 h 218"/>
                <a:gd name="T90" fmla="*/ 95 w 154"/>
                <a:gd name="T91" fmla="*/ 44 h 218"/>
                <a:gd name="T92" fmla="*/ 96 w 154"/>
                <a:gd name="T93" fmla="*/ 55 h 218"/>
                <a:gd name="T94" fmla="*/ 98 w 154"/>
                <a:gd name="T95" fmla="*/ 67 h 218"/>
                <a:gd name="T96" fmla="*/ 103 w 154"/>
                <a:gd name="T97" fmla="*/ 77 h 218"/>
                <a:gd name="T98" fmla="*/ 111 w 154"/>
                <a:gd name="T99" fmla="*/ 86 h 218"/>
                <a:gd name="T100" fmla="*/ 121 w 154"/>
                <a:gd name="T101" fmla="*/ 91 h 218"/>
                <a:gd name="T102" fmla="*/ 136 w 154"/>
                <a:gd name="T103" fmla="*/ 93 h 218"/>
                <a:gd name="T104" fmla="*/ 154 w 154"/>
                <a:gd name="T105" fmla="*/ 9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4" h="218">
                  <a:moveTo>
                    <a:pt x="154" y="90"/>
                  </a:moveTo>
                  <a:lnTo>
                    <a:pt x="145" y="93"/>
                  </a:lnTo>
                  <a:lnTo>
                    <a:pt x="136" y="99"/>
                  </a:lnTo>
                  <a:lnTo>
                    <a:pt x="127" y="106"/>
                  </a:lnTo>
                  <a:lnTo>
                    <a:pt x="118" y="114"/>
                  </a:lnTo>
                  <a:lnTo>
                    <a:pt x="111" y="123"/>
                  </a:lnTo>
                  <a:lnTo>
                    <a:pt x="104" y="135"/>
                  </a:lnTo>
                  <a:lnTo>
                    <a:pt x="98" y="146"/>
                  </a:lnTo>
                  <a:lnTo>
                    <a:pt x="95" y="159"/>
                  </a:lnTo>
                  <a:lnTo>
                    <a:pt x="93" y="164"/>
                  </a:lnTo>
                  <a:lnTo>
                    <a:pt x="93" y="167"/>
                  </a:lnTo>
                  <a:lnTo>
                    <a:pt x="92" y="172"/>
                  </a:lnTo>
                  <a:lnTo>
                    <a:pt x="92" y="176"/>
                  </a:lnTo>
                  <a:lnTo>
                    <a:pt x="92" y="186"/>
                  </a:lnTo>
                  <a:lnTo>
                    <a:pt x="93" y="196"/>
                  </a:lnTo>
                  <a:lnTo>
                    <a:pt x="95" y="206"/>
                  </a:lnTo>
                  <a:lnTo>
                    <a:pt x="98" y="217"/>
                  </a:lnTo>
                  <a:lnTo>
                    <a:pt x="95" y="216"/>
                  </a:lnTo>
                  <a:lnTo>
                    <a:pt x="89" y="216"/>
                  </a:lnTo>
                  <a:lnTo>
                    <a:pt x="83" y="216"/>
                  </a:lnTo>
                  <a:lnTo>
                    <a:pt x="80" y="218"/>
                  </a:lnTo>
                  <a:lnTo>
                    <a:pt x="78" y="201"/>
                  </a:lnTo>
                  <a:lnTo>
                    <a:pt x="74" y="183"/>
                  </a:lnTo>
                  <a:lnTo>
                    <a:pt x="68" y="167"/>
                  </a:lnTo>
                  <a:lnTo>
                    <a:pt x="59" y="151"/>
                  </a:lnTo>
                  <a:lnTo>
                    <a:pt x="48" y="137"/>
                  </a:lnTo>
                  <a:lnTo>
                    <a:pt x="37" y="126"/>
                  </a:lnTo>
                  <a:lnTo>
                    <a:pt x="24" y="116"/>
                  </a:lnTo>
                  <a:lnTo>
                    <a:pt x="12" y="112"/>
                  </a:lnTo>
                  <a:lnTo>
                    <a:pt x="13" y="101"/>
                  </a:lnTo>
                  <a:lnTo>
                    <a:pt x="13" y="91"/>
                  </a:lnTo>
                  <a:lnTo>
                    <a:pt x="8" y="83"/>
                  </a:lnTo>
                  <a:lnTo>
                    <a:pt x="0" y="77"/>
                  </a:lnTo>
                  <a:lnTo>
                    <a:pt x="9" y="62"/>
                  </a:lnTo>
                  <a:lnTo>
                    <a:pt x="17" y="42"/>
                  </a:lnTo>
                  <a:lnTo>
                    <a:pt x="21" y="18"/>
                  </a:lnTo>
                  <a:lnTo>
                    <a:pt x="14" y="0"/>
                  </a:lnTo>
                  <a:lnTo>
                    <a:pt x="21" y="6"/>
                  </a:lnTo>
                  <a:lnTo>
                    <a:pt x="29" y="13"/>
                  </a:lnTo>
                  <a:lnTo>
                    <a:pt x="37" y="20"/>
                  </a:lnTo>
                  <a:lnTo>
                    <a:pt x="46" y="25"/>
                  </a:lnTo>
                  <a:lnTo>
                    <a:pt x="57" y="30"/>
                  </a:lnTo>
                  <a:lnTo>
                    <a:pt x="68" y="33"/>
                  </a:lnTo>
                  <a:lnTo>
                    <a:pt x="81" y="35"/>
                  </a:lnTo>
                  <a:lnTo>
                    <a:pt x="95" y="33"/>
                  </a:lnTo>
                  <a:lnTo>
                    <a:pt x="95" y="44"/>
                  </a:lnTo>
                  <a:lnTo>
                    <a:pt x="96" y="55"/>
                  </a:lnTo>
                  <a:lnTo>
                    <a:pt x="98" y="67"/>
                  </a:lnTo>
                  <a:lnTo>
                    <a:pt x="103" y="77"/>
                  </a:lnTo>
                  <a:lnTo>
                    <a:pt x="111" y="86"/>
                  </a:lnTo>
                  <a:lnTo>
                    <a:pt x="121" y="91"/>
                  </a:lnTo>
                  <a:lnTo>
                    <a:pt x="136" y="93"/>
                  </a:lnTo>
                  <a:lnTo>
                    <a:pt x="154" y="9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13" name="Freeform 261"/>
            <p:cNvSpPr>
              <a:spLocks/>
            </p:cNvSpPr>
            <p:nvPr/>
          </p:nvSpPr>
          <p:spPr bwMode="auto">
            <a:xfrm>
              <a:off x="3" y="182"/>
              <a:ext cx="87" cy="101"/>
            </a:xfrm>
            <a:custGeom>
              <a:avLst/>
              <a:gdLst>
                <a:gd name="T0" fmla="*/ 62 w 174"/>
                <a:gd name="T1" fmla="*/ 41 h 203"/>
                <a:gd name="T2" fmla="*/ 72 w 174"/>
                <a:gd name="T3" fmla="*/ 43 h 203"/>
                <a:gd name="T4" fmla="*/ 83 w 174"/>
                <a:gd name="T5" fmla="*/ 43 h 203"/>
                <a:gd name="T6" fmla="*/ 94 w 174"/>
                <a:gd name="T7" fmla="*/ 43 h 203"/>
                <a:gd name="T8" fmla="*/ 106 w 174"/>
                <a:gd name="T9" fmla="*/ 43 h 203"/>
                <a:gd name="T10" fmla="*/ 116 w 174"/>
                <a:gd name="T11" fmla="*/ 41 h 203"/>
                <a:gd name="T12" fmla="*/ 129 w 174"/>
                <a:gd name="T13" fmla="*/ 37 h 203"/>
                <a:gd name="T14" fmla="*/ 143 w 174"/>
                <a:gd name="T15" fmla="*/ 30 h 203"/>
                <a:gd name="T16" fmla="*/ 155 w 174"/>
                <a:gd name="T17" fmla="*/ 21 h 203"/>
                <a:gd name="T18" fmla="*/ 167 w 174"/>
                <a:gd name="T19" fmla="*/ 8 h 203"/>
                <a:gd name="T20" fmla="*/ 174 w 174"/>
                <a:gd name="T21" fmla="*/ 2 h 203"/>
                <a:gd name="T22" fmla="*/ 174 w 174"/>
                <a:gd name="T23" fmla="*/ 8 h 203"/>
                <a:gd name="T24" fmla="*/ 164 w 174"/>
                <a:gd name="T25" fmla="*/ 19 h 203"/>
                <a:gd name="T26" fmla="*/ 152 w 174"/>
                <a:gd name="T27" fmla="*/ 38 h 203"/>
                <a:gd name="T28" fmla="*/ 144 w 174"/>
                <a:gd name="T29" fmla="*/ 60 h 203"/>
                <a:gd name="T30" fmla="*/ 140 w 174"/>
                <a:gd name="T31" fmla="*/ 84 h 203"/>
                <a:gd name="T32" fmla="*/ 143 w 174"/>
                <a:gd name="T33" fmla="*/ 104 h 203"/>
                <a:gd name="T34" fmla="*/ 145 w 174"/>
                <a:gd name="T35" fmla="*/ 118 h 203"/>
                <a:gd name="T36" fmla="*/ 140 w 174"/>
                <a:gd name="T37" fmla="*/ 122 h 203"/>
                <a:gd name="T38" fmla="*/ 126 w 174"/>
                <a:gd name="T39" fmla="*/ 129 h 203"/>
                <a:gd name="T40" fmla="*/ 114 w 174"/>
                <a:gd name="T41" fmla="*/ 144 h 203"/>
                <a:gd name="T42" fmla="*/ 107 w 174"/>
                <a:gd name="T43" fmla="*/ 171 h 203"/>
                <a:gd name="T44" fmla="*/ 100 w 174"/>
                <a:gd name="T45" fmla="*/ 182 h 203"/>
                <a:gd name="T46" fmla="*/ 79 w 174"/>
                <a:gd name="T47" fmla="*/ 177 h 203"/>
                <a:gd name="T48" fmla="*/ 55 w 174"/>
                <a:gd name="T49" fmla="*/ 179 h 203"/>
                <a:gd name="T50" fmla="*/ 35 w 174"/>
                <a:gd name="T51" fmla="*/ 192 h 203"/>
                <a:gd name="T52" fmla="*/ 30 w 174"/>
                <a:gd name="T53" fmla="*/ 181 h 203"/>
                <a:gd name="T54" fmla="*/ 16 w 174"/>
                <a:gd name="T55" fmla="*/ 139 h 203"/>
                <a:gd name="T56" fmla="*/ 10 w 174"/>
                <a:gd name="T57" fmla="*/ 115 h 203"/>
                <a:gd name="T58" fmla="*/ 18 w 174"/>
                <a:gd name="T59" fmla="*/ 83 h 203"/>
                <a:gd name="T60" fmla="*/ 22 w 174"/>
                <a:gd name="T61" fmla="*/ 70 h 203"/>
                <a:gd name="T62" fmla="*/ 34 w 174"/>
                <a:gd name="T63" fmla="*/ 65 h 203"/>
                <a:gd name="T64" fmla="*/ 46 w 174"/>
                <a:gd name="T65" fmla="*/ 57 h 203"/>
                <a:gd name="T66" fmla="*/ 55 w 174"/>
                <a:gd name="T67" fmla="*/ 46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203">
                  <a:moveTo>
                    <a:pt x="57" y="39"/>
                  </a:moveTo>
                  <a:lnTo>
                    <a:pt x="62" y="41"/>
                  </a:lnTo>
                  <a:lnTo>
                    <a:pt x="68" y="42"/>
                  </a:lnTo>
                  <a:lnTo>
                    <a:pt x="72" y="43"/>
                  </a:lnTo>
                  <a:lnTo>
                    <a:pt x="78" y="43"/>
                  </a:lnTo>
                  <a:lnTo>
                    <a:pt x="83" y="43"/>
                  </a:lnTo>
                  <a:lnTo>
                    <a:pt x="88" y="43"/>
                  </a:lnTo>
                  <a:lnTo>
                    <a:pt x="94" y="43"/>
                  </a:lnTo>
                  <a:lnTo>
                    <a:pt x="100" y="43"/>
                  </a:lnTo>
                  <a:lnTo>
                    <a:pt x="106" y="43"/>
                  </a:lnTo>
                  <a:lnTo>
                    <a:pt x="111" y="42"/>
                  </a:lnTo>
                  <a:lnTo>
                    <a:pt x="116" y="41"/>
                  </a:lnTo>
                  <a:lnTo>
                    <a:pt x="122" y="39"/>
                  </a:lnTo>
                  <a:lnTo>
                    <a:pt x="129" y="37"/>
                  </a:lnTo>
                  <a:lnTo>
                    <a:pt x="136" y="34"/>
                  </a:lnTo>
                  <a:lnTo>
                    <a:pt x="143" y="30"/>
                  </a:lnTo>
                  <a:lnTo>
                    <a:pt x="149" y="26"/>
                  </a:lnTo>
                  <a:lnTo>
                    <a:pt x="155" y="21"/>
                  </a:lnTo>
                  <a:lnTo>
                    <a:pt x="161" y="15"/>
                  </a:lnTo>
                  <a:lnTo>
                    <a:pt x="167" y="8"/>
                  </a:lnTo>
                  <a:lnTo>
                    <a:pt x="173" y="0"/>
                  </a:lnTo>
                  <a:lnTo>
                    <a:pt x="174" y="2"/>
                  </a:lnTo>
                  <a:lnTo>
                    <a:pt x="174" y="5"/>
                  </a:lnTo>
                  <a:lnTo>
                    <a:pt x="174" y="8"/>
                  </a:lnTo>
                  <a:lnTo>
                    <a:pt x="173" y="11"/>
                  </a:lnTo>
                  <a:lnTo>
                    <a:pt x="164" y="19"/>
                  </a:lnTo>
                  <a:lnTo>
                    <a:pt x="158" y="28"/>
                  </a:lnTo>
                  <a:lnTo>
                    <a:pt x="152" y="38"/>
                  </a:lnTo>
                  <a:lnTo>
                    <a:pt x="147" y="50"/>
                  </a:lnTo>
                  <a:lnTo>
                    <a:pt x="144" y="60"/>
                  </a:lnTo>
                  <a:lnTo>
                    <a:pt x="141" y="73"/>
                  </a:lnTo>
                  <a:lnTo>
                    <a:pt x="140" y="84"/>
                  </a:lnTo>
                  <a:lnTo>
                    <a:pt x="141" y="96"/>
                  </a:lnTo>
                  <a:lnTo>
                    <a:pt x="143" y="104"/>
                  </a:lnTo>
                  <a:lnTo>
                    <a:pt x="144" y="111"/>
                  </a:lnTo>
                  <a:lnTo>
                    <a:pt x="145" y="118"/>
                  </a:lnTo>
                  <a:lnTo>
                    <a:pt x="145" y="124"/>
                  </a:lnTo>
                  <a:lnTo>
                    <a:pt x="140" y="122"/>
                  </a:lnTo>
                  <a:lnTo>
                    <a:pt x="133" y="125"/>
                  </a:lnTo>
                  <a:lnTo>
                    <a:pt x="126" y="129"/>
                  </a:lnTo>
                  <a:lnTo>
                    <a:pt x="120" y="135"/>
                  </a:lnTo>
                  <a:lnTo>
                    <a:pt x="114" y="144"/>
                  </a:lnTo>
                  <a:lnTo>
                    <a:pt x="109" y="157"/>
                  </a:lnTo>
                  <a:lnTo>
                    <a:pt x="107" y="171"/>
                  </a:lnTo>
                  <a:lnTo>
                    <a:pt x="107" y="188"/>
                  </a:lnTo>
                  <a:lnTo>
                    <a:pt x="100" y="182"/>
                  </a:lnTo>
                  <a:lnTo>
                    <a:pt x="90" y="178"/>
                  </a:lnTo>
                  <a:lnTo>
                    <a:pt x="79" y="177"/>
                  </a:lnTo>
                  <a:lnTo>
                    <a:pt x="67" y="177"/>
                  </a:lnTo>
                  <a:lnTo>
                    <a:pt x="55" y="179"/>
                  </a:lnTo>
                  <a:lnTo>
                    <a:pt x="45" y="183"/>
                  </a:lnTo>
                  <a:lnTo>
                    <a:pt x="35" y="192"/>
                  </a:lnTo>
                  <a:lnTo>
                    <a:pt x="30" y="203"/>
                  </a:lnTo>
                  <a:lnTo>
                    <a:pt x="30" y="181"/>
                  </a:lnTo>
                  <a:lnTo>
                    <a:pt x="25" y="157"/>
                  </a:lnTo>
                  <a:lnTo>
                    <a:pt x="16" y="139"/>
                  </a:lnTo>
                  <a:lnTo>
                    <a:pt x="0" y="129"/>
                  </a:lnTo>
                  <a:lnTo>
                    <a:pt x="10" y="115"/>
                  </a:lnTo>
                  <a:lnTo>
                    <a:pt x="16" y="99"/>
                  </a:lnTo>
                  <a:lnTo>
                    <a:pt x="18" y="83"/>
                  </a:lnTo>
                  <a:lnTo>
                    <a:pt x="15" y="73"/>
                  </a:lnTo>
                  <a:lnTo>
                    <a:pt x="22" y="70"/>
                  </a:lnTo>
                  <a:lnTo>
                    <a:pt x="29" y="68"/>
                  </a:lnTo>
                  <a:lnTo>
                    <a:pt x="34" y="65"/>
                  </a:lnTo>
                  <a:lnTo>
                    <a:pt x="41" y="61"/>
                  </a:lnTo>
                  <a:lnTo>
                    <a:pt x="46" y="57"/>
                  </a:lnTo>
                  <a:lnTo>
                    <a:pt x="52" y="52"/>
                  </a:lnTo>
                  <a:lnTo>
                    <a:pt x="55" y="46"/>
                  </a:lnTo>
                  <a:lnTo>
                    <a:pt x="57" y="3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14" name="Freeform 262"/>
            <p:cNvSpPr>
              <a:spLocks/>
            </p:cNvSpPr>
            <p:nvPr/>
          </p:nvSpPr>
          <p:spPr bwMode="auto">
            <a:xfrm>
              <a:off x="77" y="12"/>
              <a:ext cx="53" cy="76"/>
            </a:xfrm>
            <a:custGeom>
              <a:avLst/>
              <a:gdLst>
                <a:gd name="T0" fmla="*/ 85 w 107"/>
                <a:gd name="T1" fmla="*/ 140 h 152"/>
                <a:gd name="T2" fmla="*/ 84 w 107"/>
                <a:gd name="T3" fmla="*/ 148 h 152"/>
                <a:gd name="T4" fmla="*/ 80 w 107"/>
                <a:gd name="T5" fmla="*/ 144 h 152"/>
                <a:gd name="T6" fmla="*/ 70 w 107"/>
                <a:gd name="T7" fmla="*/ 124 h 152"/>
                <a:gd name="T8" fmla="*/ 66 w 107"/>
                <a:gd name="T9" fmla="*/ 116 h 152"/>
                <a:gd name="T10" fmla="*/ 57 w 107"/>
                <a:gd name="T11" fmla="*/ 111 h 152"/>
                <a:gd name="T12" fmla="*/ 45 w 107"/>
                <a:gd name="T13" fmla="*/ 107 h 152"/>
                <a:gd name="T14" fmla="*/ 35 w 107"/>
                <a:gd name="T15" fmla="*/ 104 h 152"/>
                <a:gd name="T16" fmla="*/ 30 w 107"/>
                <a:gd name="T17" fmla="*/ 103 h 152"/>
                <a:gd name="T18" fmla="*/ 28 w 107"/>
                <a:gd name="T19" fmla="*/ 101 h 152"/>
                <a:gd name="T20" fmla="*/ 30 w 107"/>
                <a:gd name="T21" fmla="*/ 99 h 152"/>
                <a:gd name="T22" fmla="*/ 42 w 107"/>
                <a:gd name="T23" fmla="*/ 101 h 152"/>
                <a:gd name="T24" fmla="*/ 54 w 107"/>
                <a:gd name="T25" fmla="*/ 103 h 152"/>
                <a:gd name="T26" fmla="*/ 65 w 107"/>
                <a:gd name="T27" fmla="*/ 104 h 152"/>
                <a:gd name="T28" fmla="*/ 65 w 107"/>
                <a:gd name="T29" fmla="*/ 96 h 152"/>
                <a:gd name="T30" fmla="*/ 59 w 107"/>
                <a:gd name="T31" fmla="*/ 84 h 152"/>
                <a:gd name="T32" fmla="*/ 49 w 107"/>
                <a:gd name="T33" fmla="*/ 76 h 152"/>
                <a:gd name="T34" fmla="*/ 32 w 107"/>
                <a:gd name="T35" fmla="*/ 68 h 152"/>
                <a:gd name="T36" fmla="*/ 19 w 107"/>
                <a:gd name="T37" fmla="*/ 60 h 152"/>
                <a:gd name="T38" fmla="*/ 7 w 107"/>
                <a:gd name="T39" fmla="*/ 54 h 152"/>
                <a:gd name="T40" fmla="*/ 1 w 107"/>
                <a:gd name="T41" fmla="*/ 52 h 152"/>
                <a:gd name="T42" fmla="*/ 1 w 107"/>
                <a:gd name="T43" fmla="*/ 49 h 152"/>
                <a:gd name="T44" fmla="*/ 9 w 107"/>
                <a:gd name="T45" fmla="*/ 52 h 152"/>
                <a:gd name="T46" fmla="*/ 21 w 107"/>
                <a:gd name="T47" fmla="*/ 57 h 152"/>
                <a:gd name="T48" fmla="*/ 35 w 107"/>
                <a:gd name="T49" fmla="*/ 64 h 152"/>
                <a:gd name="T50" fmla="*/ 49 w 107"/>
                <a:gd name="T51" fmla="*/ 69 h 152"/>
                <a:gd name="T52" fmla="*/ 51 w 107"/>
                <a:gd name="T53" fmla="*/ 54 h 152"/>
                <a:gd name="T54" fmla="*/ 32 w 107"/>
                <a:gd name="T55" fmla="*/ 16 h 152"/>
                <a:gd name="T56" fmla="*/ 22 w 107"/>
                <a:gd name="T57" fmla="*/ 1 h 152"/>
                <a:gd name="T58" fmla="*/ 27 w 107"/>
                <a:gd name="T59" fmla="*/ 1 h 152"/>
                <a:gd name="T60" fmla="*/ 40 w 107"/>
                <a:gd name="T61" fmla="*/ 19 h 152"/>
                <a:gd name="T62" fmla="*/ 58 w 107"/>
                <a:gd name="T63" fmla="*/ 51 h 152"/>
                <a:gd name="T64" fmla="*/ 69 w 107"/>
                <a:gd name="T65" fmla="*/ 56 h 152"/>
                <a:gd name="T66" fmla="*/ 80 w 107"/>
                <a:gd name="T67" fmla="*/ 30 h 152"/>
                <a:gd name="T68" fmla="*/ 81 w 107"/>
                <a:gd name="T69" fmla="*/ 16 h 152"/>
                <a:gd name="T70" fmla="*/ 83 w 107"/>
                <a:gd name="T71" fmla="*/ 19 h 152"/>
                <a:gd name="T72" fmla="*/ 83 w 107"/>
                <a:gd name="T73" fmla="*/ 34 h 152"/>
                <a:gd name="T74" fmla="*/ 77 w 107"/>
                <a:gd name="T75" fmla="*/ 64 h 152"/>
                <a:gd name="T76" fmla="*/ 70 w 107"/>
                <a:gd name="T77" fmla="*/ 84 h 152"/>
                <a:gd name="T78" fmla="*/ 75 w 107"/>
                <a:gd name="T79" fmla="*/ 101 h 152"/>
                <a:gd name="T80" fmla="*/ 84 w 107"/>
                <a:gd name="T81" fmla="*/ 101 h 152"/>
                <a:gd name="T82" fmla="*/ 97 w 107"/>
                <a:gd name="T83" fmla="*/ 90 h 152"/>
                <a:gd name="T84" fmla="*/ 104 w 107"/>
                <a:gd name="T85" fmla="*/ 77 h 152"/>
                <a:gd name="T86" fmla="*/ 107 w 107"/>
                <a:gd name="T87" fmla="*/ 79 h 152"/>
                <a:gd name="T88" fmla="*/ 104 w 107"/>
                <a:gd name="T89" fmla="*/ 91 h 152"/>
                <a:gd name="T90" fmla="*/ 88 w 107"/>
                <a:gd name="T91" fmla="*/ 111 h 152"/>
                <a:gd name="T92" fmla="*/ 82 w 107"/>
                <a:gd name="T93" fmla="*/ 121 h 152"/>
                <a:gd name="T94" fmla="*/ 85 w 107"/>
                <a:gd name="T95" fmla="*/ 13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7" h="152">
                  <a:moveTo>
                    <a:pt x="87" y="135"/>
                  </a:moveTo>
                  <a:lnTo>
                    <a:pt x="85" y="140"/>
                  </a:lnTo>
                  <a:lnTo>
                    <a:pt x="85" y="143"/>
                  </a:lnTo>
                  <a:lnTo>
                    <a:pt x="84" y="148"/>
                  </a:lnTo>
                  <a:lnTo>
                    <a:pt x="84" y="152"/>
                  </a:lnTo>
                  <a:lnTo>
                    <a:pt x="80" y="144"/>
                  </a:lnTo>
                  <a:lnTo>
                    <a:pt x="75" y="134"/>
                  </a:lnTo>
                  <a:lnTo>
                    <a:pt x="70" y="124"/>
                  </a:lnTo>
                  <a:lnTo>
                    <a:pt x="69" y="117"/>
                  </a:lnTo>
                  <a:lnTo>
                    <a:pt x="66" y="116"/>
                  </a:lnTo>
                  <a:lnTo>
                    <a:pt x="61" y="113"/>
                  </a:lnTo>
                  <a:lnTo>
                    <a:pt x="57" y="111"/>
                  </a:lnTo>
                  <a:lnTo>
                    <a:pt x="51" y="109"/>
                  </a:lnTo>
                  <a:lnTo>
                    <a:pt x="45" y="107"/>
                  </a:lnTo>
                  <a:lnTo>
                    <a:pt x="40" y="105"/>
                  </a:lnTo>
                  <a:lnTo>
                    <a:pt x="35" y="104"/>
                  </a:lnTo>
                  <a:lnTo>
                    <a:pt x="31" y="104"/>
                  </a:lnTo>
                  <a:lnTo>
                    <a:pt x="30" y="103"/>
                  </a:lnTo>
                  <a:lnTo>
                    <a:pt x="29" y="102"/>
                  </a:lnTo>
                  <a:lnTo>
                    <a:pt x="28" y="101"/>
                  </a:lnTo>
                  <a:lnTo>
                    <a:pt x="27" y="99"/>
                  </a:lnTo>
                  <a:lnTo>
                    <a:pt x="30" y="99"/>
                  </a:lnTo>
                  <a:lnTo>
                    <a:pt x="36" y="101"/>
                  </a:lnTo>
                  <a:lnTo>
                    <a:pt x="42" y="101"/>
                  </a:lnTo>
                  <a:lnTo>
                    <a:pt x="49" y="102"/>
                  </a:lnTo>
                  <a:lnTo>
                    <a:pt x="54" y="103"/>
                  </a:lnTo>
                  <a:lnTo>
                    <a:pt x="60" y="104"/>
                  </a:lnTo>
                  <a:lnTo>
                    <a:pt x="65" y="104"/>
                  </a:lnTo>
                  <a:lnTo>
                    <a:pt x="67" y="105"/>
                  </a:lnTo>
                  <a:lnTo>
                    <a:pt x="65" y="96"/>
                  </a:lnTo>
                  <a:lnTo>
                    <a:pt x="62" y="89"/>
                  </a:lnTo>
                  <a:lnTo>
                    <a:pt x="59" y="84"/>
                  </a:lnTo>
                  <a:lnTo>
                    <a:pt x="57" y="80"/>
                  </a:lnTo>
                  <a:lnTo>
                    <a:pt x="49" y="76"/>
                  </a:lnTo>
                  <a:lnTo>
                    <a:pt x="40" y="73"/>
                  </a:lnTo>
                  <a:lnTo>
                    <a:pt x="32" y="68"/>
                  </a:lnTo>
                  <a:lnTo>
                    <a:pt x="26" y="65"/>
                  </a:lnTo>
                  <a:lnTo>
                    <a:pt x="19" y="60"/>
                  </a:lnTo>
                  <a:lnTo>
                    <a:pt x="13" y="57"/>
                  </a:lnTo>
                  <a:lnTo>
                    <a:pt x="7" y="54"/>
                  </a:lnTo>
                  <a:lnTo>
                    <a:pt x="4" y="53"/>
                  </a:lnTo>
                  <a:lnTo>
                    <a:pt x="1" y="52"/>
                  </a:lnTo>
                  <a:lnTo>
                    <a:pt x="0" y="50"/>
                  </a:lnTo>
                  <a:lnTo>
                    <a:pt x="1" y="49"/>
                  </a:lnTo>
                  <a:lnTo>
                    <a:pt x="6" y="50"/>
                  </a:lnTo>
                  <a:lnTo>
                    <a:pt x="9" y="52"/>
                  </a:lnTo>
                  <a:lnTo>
                    <a:pt x="15" y="54"/>
                  </a:lnTo>
                  <a:lnTo>
                    <a:pt x="21" y="57"/>
                  </a:lnTo>
                  <a:lnTo>
                    <a:pt x="28" y="60"/>
                  </a:lnTo>
                  <a:lnTo>
                    <a:pt x="35" y="64"/>
                  </a:lnTo>
                  <a:lnTo>
                    <a:pt x="42" y="67"/>
                  </a:lnTo>
                  <a:lnTo>
                    <a:pt x="49" y="69"/>
                  </a:lnTo>
                  <a:lnTo>
                    <a:pt x="54" y="71"/>
                  </a:lnTo>
                  <a:lnTo>
                    <a:pt x="51" y="54"/>
                  </a:lnTo>
                  <a:lnTo>
                    <a:pt x="42" y="35"/>
                  </a:lnTo>
                  <a:lnTo>
                    <a:pt x="32" y="16"/>
                  </a:lnTo>
                  <a:lnTo>
                    <a:pt x="24" y="6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7" y="1"/>
                  </a:lnTo>
                  <a:lnTo>
                    <a:pt x="32" y="7"/>
                  </a:lnTo>
                  <a:lnTo>
                    <a:pt x="40" y="19"/>
                  </a:lnTo>
                  <a:lnTo>
                    <a:pt x="50" y="35"/>
                  </a:lnTo>
                  <a:lnTo>
                    <a:pt x="58" y="51"/>
                  </a:lnTo>
                  <a:lnTo>
                    <a:pt x="62" y="64"/>
                  </a:lnTo>
                  <a:lnTo>
                    <a:pt x="69" y="56"/>
                  </a:lnTo>
                  <a:lnTo>
                    <a:pt x="75" y="43"/>
                  </a:lnTo>
                  <a:lnTo>
                    <a:pt x="80" y="30"/>
                  </a:lnTo>
                  <a:lnTo>
                    <a:pt x="81" y="20"/>
                  </a:lnTo>
                  <a:lnTo>
                    <a:pt x="81" y="16"/>
                  </a:lnTo>
                  <a:lnTo>
                    <a:pt x="82" y="15"/>
                  </a:lnTo>
                  <a:lnTo>
                    <a:pt x="83" y="19"/>
                  </a:lnTo>
                  <a:lnTo>
                    <a:pt x="83" y="23"/>
                  </a:lnTo>
                  <a:lnTo>
                    <a:pt x="83" y="34"/>
                  </a:lnTo>
                  <a:lnTo>
                    <a:pt x="82" y="47"/>
                  </a:lnTo>
                  <a:lnTo>
                    <a:pt x="77" y="64"/>
                  </a:lnTo>
                  <a:lnTo>
                    <a:pt x="67" y="76"/>
                  </a:lnTo>
                  <a:lnTo>
                    <a:pt x="70" y="84"/>
                  </a:lnTo>
                  <a:lnTo>
                    <a:pt x="74" y="92"/>
                  </a:lnTo>
                  <a:lnTo>
                    <a:pt x="75" y="101"/>
                  </a:lnTo>
                  <a:lnTo>
                    <a:pt x="76" y="105"/>
                  </a:lnTo>
                  <a:lnTo>
                    <a:pt x="84" y="101"/>
                  </a:lnTo>
                  <a:lnTo>
                    <a:pt x="91" y="96"/>
                  </a:lnTo>
                  <a:lnTo>
                    <a:pt x="97" y="90"/>
                  </a:lnTo>
                  <a:lnTo>
                    <a:pt x="102" y="82"/>
                  </a:lnTo>
                  <a:lnTo>
                    <a:pt x="104" y="77"/>
                  </a:lnTo>
                  <a:lnTo>
                    <a:pt x="106" y="76"/>
                  </a:lnTo>
                  <a:lnTo>
                    <a:pt x="107" y="79"/>
                  </a:lnTo>
                  <a:lnTo>
                    <a:pt x="107" y="83"/>
                  </a:lnTo>
                  <a:lnTo>
                    <a:pt x="104" y="91"/>
                  </a:lnTo>
                  <a:lnTo>
                    <a:pt x="97" y="102"/>
                  </a:lnTo>
                  <a:lnTo>
                    <a:pt x="88" y="111"/>
                  </a:lnTo>
                  <a:lnTo>
                    <a:pt x="80" y="117"/>
                  </a:lnTo>
                  <a:lnTo>
                    <a:pt x="82" y="121"/>
                  </a:lnTo>
                  <a:lnTo>
                    <a:pt x="83" y="127"/>
                  </a:lnTo>
                  <a:lnTo>
                    <a:pt x="85" y="132"/>
                  </a:lnTo>
                  <a:lnTo>
                    <a:pt x="87" y="13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15" name="Freeform 263"/>
            <p:cNvSpPr>
              <a:spLocks/>
            </p:cNvSpPr>
            <p:nvPr/>
          </p:nvSpPr>
          <p:spPr bwMode="auto">
            <a:xfrm>
              <a:off x="11" y="201"/>
              <a:ext cx="53" cy="69"/>
            </a:xfrm>
            <a:custGeom>
              <a:avLst/>
              <a:gdLst>
                <a:gd name="T0" fmla="*/ 100 w 106"/>
                <a:gd name="T1" fmla="*/ 2 h 138"/>
                <a:gd name="T2" fmla="*/ 90 w 106"/>
                <a:gd name="T3" fmla="*/ 4 h 138"/>
                <a:gd name="T4" fmla="*/ 83 w 106"/>
                <a:gd name="T5" fmla="*/ 10 h 138"/>
                <a:gd name="T6" fmla="*/ 75 w 106"/>
                <a:gd name="T7" fmla="*/ 22 h 138"/>
                <a:gd name="T8" fmla="*/ 63 w 106"/>
                <a:gd name="T9" fmla="*/ 26 h 138"/>
                <a:gd name="T10" fmla="*/ 49 w 106"/>
                <a:gd name="T11" fmla="*/ 28 h 138"/>
                <a:gd name="T12" fmla="*/ 33 w 106"/>
                <a:gd name="T13" fmla="*/ 31 h 138"/>
                <a:gd name="T14" fmla="*/ 21 w 106"/>
                <a:gd name="T15" fmla="*/ 37 h 138"/>
                <a:gd name="T16" fmla="*/ 16 w 106"/>
                <a:gd name="T17" fmla="*/ 43 h 138"/>
                <a:gd name="T18" fmla="*/ 16 w 106"/>
                <a:gd name="T19" fmla="*/ 43 h 138"/>
                <a:gd name="T20" fmla="*/ 23 w 106"/>
                <a:gd name="T21" fmla="*/ 41 h 138"/>
                <a:gd name="T22" fmla="*/ 33 w 106"/>
                <a:gd name="T23" fmla="*/ 37 h 138"/>
                <a:gd name="T24" fmla="*/ 46 w 106"/>
                <a:gd name="T25" fmla="*/ 34 h 138"/>
                <a:gd name="T26" fmla="*/ 60 w 106"/>
                <a:gd name="T27" fmla="*/ 34 h 138"/>
                <a:gd name="T28" fmla="*/ 61 w 106"/>
                <a:gd name="T29" fmla="*/ 44 h 138"/>
                <a:gd name="T30" fmla="*/ 52 w 106"/>
                <a:gd name="T31" fmla="*/ 64 h 138"/>
                <a:gd name="T32" fmla="*/ 44 w 106"/>
                <a:gd name="T33" fmla="*/ 70 h 138"/>
                <a:gd name="T34" fmla="*/ 32 w 106"/>
                <a:gd name="T35" fmla="*/ 73 h 138"/>
                <a:gd name="T36" fmla="*/ 18 w 106"/>
                <a:gd name="T37" fmla="*/ 76 h 138"/>
                <a:gd name="T38" fmla="*/ 7 w 106"/>
                <a:gd name="T39" fmla="*/ 79 h 138"/>
                <a:gd name="T40" fmla="*/ 1 w 106"/>
                <a:gd name="T41" fmla="*/ 81 h 138"/>
                <a:gd name="T42" fmla="*/ 1 w 106"/>
                <a:gd name="T43" fmla="*/ 82 h 138"/>
                <a:gd name="T44" fmla="*/ 9 w 106"/>
                <a:gd name="T45" fmla="*/ 82 h 138"/>
                <a:gd name="T46" fmla="*/ 18 w 106"/>
                <a:gd name="T47" fmla="*/ 81 h 138"/>
                <a:gd name="T48" fmla="*/ 29 w 106"/>
                <a:gd name="T49" fmla="*/ 79 h 138"/>
                <a:gd name="T50" fmla="*/ 40 w 106"/>
                <a:gd name="T51" fmla="*/ 78 h 138"/>
                <a:gd name="T52" fmla="*/ 38 w 106"/>
                <a:gd name="T53" fmla="*/ 86 h 138"/>
                <a:gd name="T54" fmla="*/ 25 w 106"/>
                <a:gd name="T55" fmla="*/ 111 h 138"/>
                <a:gd name="T56" fmla="*/ 29 w 106"/>
                <a:gd name="T57" fmla="*/ 125 h 138"/>
                <a:gd name="T58" fmla="*/ 45 w 106"/>
                <a:gd name="T59" fmla="*/ 91 h 138"/>
                <a:gd name="T60" fmla="*/ 55 w 106"/>
                <a:gd name="T61" fmla="*/ 93 h 138"/>
                <a:gd name="T62" fmla="*/ 66 w 106"/>
                <a:gd name="T63" fmla="*/ 116 h 138"/>
                <a:gd name="T64" fmla="*/ 75 w 106"/>
                <a:gd name="T65" fmla="*/ 127 h 138"/>
                <a:gd name="T66" fmla="*/ 74 w 106"/>
                <a:gd name="T67" fmla="*/ 124 h 138"/>
                <a:gd name="T68" fmla="*/ 67 w 106"/>
                <a:gd name="T69" fmla="*/ 108 h 138"/>
                <a:gd name="T70" fmla="*/ 61 w 106"/>
                <a:gd name="T71" fmla="*/ 83 h 138"/>
                <a:gd name="T72" fmla="*/ 63 w 106"/>
                <a:gd name="T73" fmla="*/ 65 h 138"/>
                <a:gd name="T74" fmla="*/ 75 w 106"/>
                <a:gd name="T75" fmla="*/ 43 h 138"/>
                <a:gd name="T76" fmla="*/ 85 w 106"/>
                <a:gd name="T77" fmla="*/ 44 h 138"/>
                <a:gd name="T78" fmla="*/ 99 w 106"/>
                <a:gd name="T79" fmla="*/ 66 h 138"/>
                <a:gd name="T80" fmla="*/ 102 w 106"/>
                <a:gd name="T81" fmla="*/ 88 h 138"/>
                <a:gd name="T82" fmla="*/ 106 w 106"/>
                <a:gd name="T83" fmla="*/ 85 h 138"/>
                <a:gd name="T84" fmla="*/ 104 w 106"/>
                <a:gd name="T85" fmla="*/ 65 h 138"/>
                <a:gd name="T86" fmla="*/ 94 w 106"/>
                <a:gd name="T87" fmla="*/ 37 h 138"/>
                <a:gd name="T88" fmla="*/ 94 w 106"/>
                <a:gd name="T89" fmla="*/ 23 h 138"/>
                <a:gd name="T90" fmla="*/ 104 w 106"/>
                <a:gd name="T91" fmla="*/ 7 h 138"/>
                <a:gd name="T92" fmla="*/ 106 w 106"/>
                <a:gd name="T9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6" h="138">
                  <a:moveTo>
                    <a:pt x="106" y="0"/>
                  </a:moveTo>
                  <a:lnTo>
                    <a:pt x="100" y="2"/>
                  </a:lnTo>
                  <a:lnTo>
                    <a:pt x="95" y="3"/>
                  </a:lnTo>
                  <a:lnTo>
                    <a:pt x="90" y="4"/>
                  </a:lnTo>
                  <a:lnTo>
                    <a:pt x="84" y="4"/>
                  </a:lnTo>
                  <a:lnTo>
                    <a:pt x="83" y="10"/>
                  </a:lnTo>
                  <a:lnTo>
                    <a:pt x="79" y="17"/>
                  </a:lnTo>
                  <a:lnTo>
                    <a:pt x="75" y="22"/>
                  </a:lnTo>
                  <a:lnTo>
                    <a:pt x="69" y="25"/>
                  </a:lnTo>
                  <a:lnTo>
                    <a:pt x="63" y="26"/>
                  </a:lnTo>
                  <a:lnTo>
                    <a:pt x="56" y="26"/>
                  </a:lnTo>
                  <a:lnTo>
                    <a:pt x="49" y="28"/>
                  </a:lnTo>
                  <a:lnTo>
                    <a:pt x="41" y="29"/>
                  </a:lnTo>
                  <a:lnTo>
                    <a:pt x="33" y="31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7" y="41"/>
                  </a:lnTo>
                  <a:lnTo>
                    <a:pt x="16" y="43"/>
                  </a:lnTo>
                  <a:lnTo>
                    <a:pt x="15" y="43"/>
                  </a:lnTo>
                  <a:lnTo>
                    <a:pt x="16" y="43"/>
                  </a:lnTo>
                  <a:lnTo>
                    <a:pt x="19" y="42"/>
                  </a:lnTo>
                  <a:lnTo>
                    <a:pt x="23" y="41"/>
                  </a:lnTo>
                  <a:lnTo>
                    <a:pt x="28" y="38"/>
                  </a:lnTo>
                  <a:lnTo>
                    <a:pt x="33" y="37"/>
                  </a:lnTo>
                  <a:lnTo>
                    <a:pt x="39" y="35"/>
                  </a:lnTo>
                  <a:lnTo>
                    <a:pt x="46" y="34"/>
                  </a:lnTo>
                  <a:lnTo>
                    <a:pt x="53" y="34"/>
                  </a:lnTo>
                  <a:lnTo>
                    <a:pt x="60" y="34"/>
                  </a:lnTo>
                  <a:lnTo>
                    <a:pt x="66" y="35"/>
                  </a:lnTo>
                  <a:lnTo>
                    <a:pt x="61" y="44"/>
                  </a:lnTo>
                  <a:lnTo>
                    <a:pt x="56" y="55"/>
                  </a:lnTo>
                  <a:lnTo>
                    <a:pt x="52" y="64"/>
                  </a:lnTo>
                  <a:lnTo>
                    <a:pt x="47" y="68"/>
                  </a:lnTo>
                  <a:lnTo>
                    <a:pt x="44" y="70"/>
                  </a:lnTo>
                  <a:lnTo>
                    <a:pt x="38" y="72"/>
                  </a:lnTo>
                  <a:lnTo>
                    <a:pt x="32" y="73"/>
                  </a:lnTo>
                  <a:lnTo>
                    <a:pt x="25" y="75"/>
                  </a:lnTo>
                  <a:lnTo>
                    <a:pt x="18" y="76"/>
                  </a:lnTo>
                  <a:lnTo>
                    <a:pt x="13" y="78"/>
                  </a:lnTo>
                  <a:lnTo>
                    <a:pt x="7" y="79"/>
                  </a:lnTo>
                  <a:lnTo>
                    <a:pt x="3" y="80"/>
                  </a:lnTo>
                  <a:lnTo>
                    <a:pt x="1" y="81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6" y="82"/>
                  </a:lnTo>
                  <a:lnTo>
                    <a:pt x="9" y="82"/>
                  </a:lnTo>
                  <a:lnTo>
                    <a:pt x="14" y="81"/>
                  </a:lnTo>
                  <a:lnTo>
                    <a:pt x="18" y="81"/>
                  </a:lnTo>
                  <a:lnTo>
                    <a:pt x="24" y="80"/>
                  </a:lnTo>
                  <a:lnTo>
                    <a:pt x="29" y="79"/>
                  </a:lnTo>
                  <a:lnTo>
                    <a:pt x="34" y="79"/>
                  </a:lnTo>
                  <a:lnTo>
                    <a:pt x="40" y="78"/>
                  </a:lnTo>
                  <a:lnTo>
                    <a:pt x="45" y="76"/>
                  </a:lnTo>
                  <a:lnTo>
                    <a:pt x="38" y="86"/>
                  </a:lnTo>
                  <a:lnTo>
                    <a:pt x="31" y="95"/>
                  </a:lnTo>
                  <a:lnTo>
                    <a:pt x="25" y="111"/>
                  </a:lnTo>
                  <a:lnTo>
                    <a:pt x="23" y="138"/>
                  </a:lnTo>
                  <a:lnTo>
                    <a:pt x="29" y="125"/>
                  </a:lnTo>
                  <a:lnTo>
                    <a:pt x="37" y="108"/>
                  </a:lnTo>
                  <a:lnTo>
                    <a:pt x="45" y="91"/>
                  </a:lnTo>
                  <a:lnTo>
                    <a:pt x="53" y="81"/>
                  </a:lnTo>
                  <a:lnTo>
                    <a:pt x="55" y="93"/>
                  </a:lnTo>
                  <a:lnTo>
                    <a:pt x="60" y="105"/>
                  </a:lnTo>
                  <a:lnTo>
                    <a:pt x="66" y="116"/>
                  </a:lnTo>
                  <a:lnTo>
                    <a:pt x="71" y="124"/>
                  </a:lnTo>
                  <a:lnTo>
                    <a:pt x="75" y="127"/>
                  </a:lnTo>
                  <a:lnTo>
                    <a:pt x="75" y="126"/>
                  </a:lnTo>
                  <a:lnTo>
                    <a:pt x="74" y="124"/>
                  </a:lnTo>
                  <a:lnTo>
                    <a:pt x="71" y="120"/>
                  </a:lnTo>
                  <a:lnTo>
                    <a:pt x="67" y="108"/>
                  </a:lnTo>
                  <a:lnTo>
                    <a:pt x="63" y="95"/>
                  </a:lnTo>
                  <a:lnTo>
                    <a:pt x="61" y="83"/>
                  </a:lnTo>
                  <a:lnTo>
                    <a:pt x="61" y="74"/>
                  </a:lnTo>
                  <a:lnTo>
                    <a:pt x="63" y="65"/>
                  </a:lnTo>
                  <a:lnTo>
                    <a:pt x="69" y="53"/>
                  </a:lnTo>
                  <a:lnTo>
                    <a:pt x="75" y="43"/>
                  </a:lnTo>
                  <a:lnTo>
                    <a:pt x="78" y="37"/>
                  </a:lnTo>
                  <a:lnTo>
                    <a:pt x="85" y="44"/>
                  </a:lnTo>
                  <a:lnTo>
                    <a:pt x="93" y="55"/>
                  </a:lnTo>
                  <a:lnTo>
                    <a:pt x="99" y="66"/>
                  </a:lnTo>
                  <a:lnTo>
                    <a:pt x="102" y="82"/>
                  </a:lnTo>
                  <a:lnTo>
                    <a:pt x="102" y="88"/>
                  </a:lnTo>
                  <a:lnTo>
                    <a:pt x="105" y="88"/>
                  </a:lnTo>
                  <a:lnTo>
                    <a:pt x="106" y="85"/>
                  </a:lnTo>
                  <a:lnTo>
                    <a:pt x="106" y="80"/>
                  </a:lnTo>
                  <a:lnTo>
                    <a:pt x="104" y="65"/>
                  </a:lnTo>
                  <a:lnTo>
                    <a:pt x="100" y="49"/>
                  </a:lnTo>
                  <a:lnTo>
                    <a:pt x="94" y="37"/>
                  </a:lnTo>
                  <a:lnTo>
                    <a:pt x="90" y="30"/>
                  </a:lnTo>
                  <a:lnTo>
                    <a:pt x="94" y="23"/>
                  </a:lnTo>
                  <a:lnTo>
                    <a:pt x="99" y="15"/>
                  </a:lnTo>
                  <a:lnTo>
                    <a:pt x="104" y="7"/>
                  </a:lnTo>
                  <a:lnTo>
                    <a:pt x="106" y="0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16" name="Freeform 264"/>
            <p:cNvSpPr>
              <a:spLocks/>
            </p:cNvSpPr>
            <p:nvPr/>
          </p:nvSpPr>
          <p:spPr bwMode="auto">
            <a:xfrm>
              <a:off x="94" y="108"/>
              <a:ext cx="75" cy="58"/>
            </a:xfrm>
            <a:custGeom>
              <a:avLst/>
              <a:gdLst>
                <a:gd name="T0" fmla="*/ 90 w 151"/>
                <a:gd name="T1" fmla="*/ 7 h 116"/>
                <a:gd name="T2" fmla="*/ 105 w 151"/>
                <a:gd name="T3" fmla="*/ 7 h 116"/>
                <a:gd name="T4" fmla="*/ 118 w 151"/>
                <a:gd name="T5" fmla="*/ 15 h 116"/>
                <a:gd name="T6" fmla="*/ 121 w 151"/>
                <a:gd name="T7" fmla="*/ 23 h 116"/>
                <a:gd name="T8" fmla="*/ 117 w 151"/>
                <a:gd name="T9" fmla="*/ 35 h 116"/>
                <a:gd name="T10" fmla="*/ 96 w 151"/>
                <a:gd name="T11" fmla="*/ 41 h 116"/>
                <a:gd name="T12" fmla="*/ 87 w 151"/>
                <a:gd name="T13" fmla="*/ 49 h 116"/>
                <a:gd name="T14" fmla="*/ 86 w 151"/>
                <a:gd name="T15" fmla="*/ 53 h 116"/>
                <a:gd name="T16" fmla="*/ 91 w 151"/>
                <a:gd name="T17" fmla="*/ 50 h 116"/>
                <a:gd name="T18" fmla="*/ 106 w 151"/>
                <a:gd name="T19" fmla="*/ 47 h 116"/>
                <a:gd name="T20" fmla="*/ 113 w 151"/>
                <a:gd name="T21" fmla="*/ 53 h 116"/>
                <a:gd name="T22" fmla="*/ 116 w 151"/>
                <a:gd name="T23" fmla="*/ 57 h 116"/>
                <a:gd name="T24" fmla="*/ 116 w 151"/>
                <a:gd name="T25" fmla="*/ 64 h 116"/>
                <a:gd name="T26" fmla="*/ 111 w 151"/>
                <a:gd name="T27" fmla="*/ 72 h 116"/>
                <a:gd name="T28" fmla="*/ 116 w 151"/>
                <a:gd name="T29" fmla="*/ 76 h 116"/>
                <a:gd name="T30" fmla="*/ 132 w 151"/>
                <a:gd name="T31" fmla="*/ 73 h 116"/>
                <a:gd name="T32" fmla="*/ 148 w 151"/>
                <a:gd name="T33" fmla="*/ 87 h 116"/>
                <a:gd name="T34" fmla="*/ 145 w 151"/>
                <a:gd name="T35" fmla="*/ 109 h 116"/>
                <a:gd name="T36" fmla="*/ 123 w 151"/>
                <a:gd name="T37" fmla="*/ 116 h 116"/>
                <a:gd name="T38" fmla="*/ 109 w 151"/>
                <a:gd name="T39" fmla="*/ 101 h 116"/>
                <a:gd name="T40" fmla="*/ 106 w 151"/>
                <a:gd name="T41" fmla="*/ 86 h 116"/>
                <a:gd name="T42" fmla="*/ 86 w 151"/>
                <a:gd name="T43" fmla="*/ 72 h 116"/>
                <a:gd name="T44" fmla="*/ 84 w 151"/>
                <a:gd name="T45" fmla="*/ 72 h 116"/>
                <a:gd name="T46" fmla="*/ 87 w 151"/>
                <a:gd name="T47" fmla="*/ 90 h 116"/>
                <a:gd name="T48" fmla="*/ 78 w 151"/>
                <a:gd name="T49" fmla="*/ 106 h 116"/>
                <a:gd name="T50" fmla="*/ 63 w 151"/>
                <a:gd name="T51" fmla="*/ 111 h 116"/>
                <a:gd name="T52" fmla="*/ 47 w 151"/>
                <a:gd name="T53" fmla="*/ 105 h 116"/>
                <a:gd name="T54" fmla="*/ 39 w 151"/>
                <a:gd name="T55" fmla="*/ 91 h 116"/>
                <a:gd name="T56" fmla="*/ 41 w 151"/>
                <a:gd name="T57" fmla="*/ 76 h 116"/>
                <a:gd name="T58" fmla="*/ 49 w 151"/>
                <a:gd name="T59" fmla="*/ 68 h 116"/>
                <a:gd name="T60" fmla="*/ 34 w 151"/>
                <a:gd name="T61" fmla="*/ 60 h 116"/>
                <a:gd name="T62" fmla="*/ 29 w 151"/>
                <a:gd name="T63" fmla="*/ 65 h 116"/>
                <a:gd name="T64" fmla="*/ 8 w 151"/>
                <a:gd name="T65" fmla="*/ 64 h 116"/>
                <a:gd name="T66" fmla="*/ 0 w 151"/>
                <a:gd name="T67" fmla="*/ 51 h 116"/>
                <a:gd name="T68" fmla="*/ 7 w 151"/>
                <a:gd name="T69" fmla="*/ 34 h 116"/>
                <a:gd name="T70" fmla="*/ 12 w 151"/>
                <a:gd name="T71" fmla="*/ 28 h 116"/>
                <a:gd name="T72" fmla="*/ 20 w 151"/>
                <a:gd name="T73" fmla="*/ 26 h 116"/>
                <a:gd name="T74" fmla="*/ 26 w 151"/>
                <a:gd name="T75" fmla="*/ 25 h 116"/>
                <a:gd name="T76" fmla="*/ 30 w 151"/>
                <a:gd name="T77" fmla="*/ 7 h 116"/>
                <a:gd name="T78" fmla="*/ 46 w 151"/>
                <a:gd name="T79" fmla="*/ 0 h 116"/>
                <a:gd name="T80" fmla="*/ 62 w 151"/>
                <a:gd name="T81" fmla="*/ 4 h 116"/>
                <a:gd name="T82" fmla="*/ 60 w 151"/>
                <a:gd name="T83" fmla="*/ 27 h 116"/>
                <a:gd name="T84" fmla="*/ 73 w 151"/>
                <a:gd name="T85" fmla="*/ 36 h 116"/>
                <a:gd name="T86" fmla="*/ 73 w 151"/>
                <a:gd name="T87" fmla="*/ 46 h 116"/>
                <a:gd name="T88" fmla="*/ 78 w 151"/>
                <a:gd name="T89" fmla="*/ 43 h 116"/>
                <a:gd name="T90" fmla="*/ 84 w 151"/>
                <a:gd name="T91" fmla="*/ 34 h 116"/>
                <a:gd name="T92" fmla="*/ 80 w 151"/>
                <a:gd name="T93" fmla="*/ 18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1" h="116">
                  <a:moveTo>
                    <a:pt x="83" y="11"/>
                  </a:moveTo>
                  <a:lnTo>
                    <a:pt x="85" y="9"/>
                  </a:lnTo>
                  <a:lnTo>
                    <a:pt x="90" y="7"/>
                  </a:lnTo>
                  <a:lnTo>
                    <a:pt x="94" y="5"/>
                  </a:lnTo>
                  <a:lnTo>
                    <a:pt x="100" y="7"/>
                  </a:lnTo>
                  <a:lnTo>
                    <a:pt x="105" y="7"/>
                  </a:lnTo>
                  <a:lnTo>
                    <a:pt x="109" y="8"/>
                  </a:lnTo>
                  <a:lnTo>
                    <a:pt x="114" y="10"/>
                  </a:lnTo>
                  <a:lnTo>
                    <a:pt x="118" y="15"/>
                  </a:lnTo>
                  <a:lnTo>
                    <a:pt x="117" y="13"/>
                  </a:lnTo>
                  <a:lnTo>
                    <a:pt x="119" y="17"/>
                  </a:lnTo>
                  <a:lnTo>
                    <a:pt x="121" y="23"/>
                  </a:lnTo>
                  <a:lnTo>
                    <a:pt x="121" y="28"/>
                  </a:lnTo>
                  <a:lnTo>
                    <a:pt x="119" y="32"/>
                  </a:lnTo>
                  <a:lnTo>
                    <a:pt x="117" y="35"/>
                  </a:lnTo>
                  <a:lnTo>
                    <a:pt x="115" y="40"/>
                  </a:lnTo>
                  <a:lnTo>
                    <a:pt x="108" y="42"/>
                  </a:lnTo>
                  <a:lnTo>
                    <a:pt x="96" y="41"/>
                  </a:lnTo>
                  <a:lnTo>
                    <a:pt x="93" y="43"/>
                  </a:lnTo>
                  <a:lnTo>
                    <a:pt x="91" y="47"/>
                  </a:lnTo>
                  <a:lnTo>
                    <a:pt x="87" y="49"/>
                  </a:lnTo>
                  <a:lnTo>
                    <a:pt x="85" y="50"/>
                  </a:lnTo>
                  <a:lnTo>
                    <a:pt x="86" y="51"/>
                  </a:lnTo>
                  <a:lnTo>
                    <a:pt x="86" y="53"/>
                  </a:lnTo>
                  <a:lnTo>
                    <a:pt x="87" y="54"/>
                  </a:lnTo>
                  <a:lnTo>
                    <a:pt x="87" y="55"/>
                  </a:lnTo>
                  <a:lnTo>
                    <a:pt x="91" y="50"/>
                  </a:lnTo>
                  <a:lnTo>
                    <a:pt x="95" y="47"/>
                  </a:lnTo>
                  <a:lnTo>
                    <a:pt x="100" y="46"/>
                  </a:lnTo>
                  <a:lnTo>
                    <a:pt x="106" y="47"/>
                  </a:lnTo>
                  <a:lnTo>
                    <a:pt x="109" y="49"/>
                  </a:lnTo>
                  <a:lnTo>
                    <a:pt x="111" y="50"/>
                  </a:lnTo>
                  <a:lnTo>
                    <a:pt x="113" y="53"/>
                  </a:lnTo>
                  <a:lnTo>
                    <a:pt x="115" y="55"/>
                  </a:lnTo>
                  <a:lnTo>
                    <a:pt x="116" y="56"/>
                  </a:lnTo>
                  <a:lnTo>
                    <a:pt x="116" y="57"/>
                  </a:lnTo>
                  <a:lnTo>
                    <a:pt x="116" y="60"/>
                  </a:lnTo>
                  <a:lnTo>
                    <a:pt x="116" y="61"/>
                  </a:lnTo>
                  <a:lnTo>
                    <a:pt x="116" y="64"/>
                  </a:lnTo>
                  <a:lnTo>
                    <a:pt x="115" y="66"/>
                  </a:lnTo>
                  <a:lnTo>
                    <a:pt x="114" y="70"/>
                  </a:lnTo>
                  <a:lnTo>
                    <a:pt x="111" y="72"/>
                  </a:lnTo>
                  <a:lnTo>
                    <a:pt x="113" y="73"/>
                  </a:lnTo>
                  <a:lnTo>
                    <a:pt x="114" y="75"/>
                  </a:lnTo>
                  <a:lnTo>
                    <a:pt x="116" y="76"/>
                  </a:lnTo>
                  <a:lnTo>
                    <a:pt x="117" y="77"/>
                  </a:lnTo>
                  <a:lnTo>
                    <a:pt x="124" y="73"/>
                  </a:lnTo>
                  <a:lnTo>
                    <a:pt x="132" y="73"/>
                  </a:lnTo>
                  <a:lnTo>
                    <a:pt x="139" y="76"/>
                  </a:lnTo>
                  <a:lnTo>
                    <a:pt x="145" y="80"/>
                  </a:lnTo>
                  <a:lnTo>
                    <a:pt x="148" y="87"/>
                  </a:lnTo>
                  <a:lnTo>
                    <a:pt x="151" y="95"/>
                  </a:lnTo>
                  <a:lnTo>
                    <a:pt x="148" y="103"/>
                  </a:lnTo>
                  <a:lnTo>
                    <a:pt x="145" y="109"/>
                  </a:lnTo>
                  <a:lnTo>
                    <a:pt x="138" y="114"/>
                  </a:lnTo>
                  <a:lnTo>
                    <a:pt x="131" y="116"/>
                  </a:lnTo>
                  <a:lnTo>
                    <a:pt x="123" y="116"/>
                  </a:lnTo>
                  <a:lnTo>
                    <a:pt x="116" y="113"/>
                  </a:lnTo>
                  <a:lnTo>
                    <a:pt x="111" y="107"/>
                  </a:lnTo>
                  <a:lnTo>
                    <a:pt x="109" y="101"/>
                  </a:lnTo>
                  <a:lnTo>
                    <a:pt x="109" y="95"/>
                  </a:lnTo>
                  <a:lnTo>
                    <a:pt x="110" y="90"/>
                  </a:lnTo>
                  <a:lnTo>
                    <a:pt x="106" y="86"/>
                  </a:lnTo>
                  <a:lnTo>
                    <a:pt x="99" y="81"/>
                  </a:lnTo>
                  <a:lnTo>
                    <a:pt x="91" y="76"/>
                  </a:lnTo>
                  <a:lnTo>
                    <a:pt x="86" y="72"/>
                  </a:lnTo>
                  <a:lnTo>
                    <a:pt x="85" y="71"/>
                  </a:lnTo>
                  <a:lnTo>
                    <a:pt x="84" y="71"/>
                  </a:lnTo>
                  <a:lnTo>
                    <a:pt x="84" y="72"/>
                  </a:lnTo>
                  <a:lnTo>
                    <a:pt x="84" y="73"/>
                  </a:lnTo>
                  <a:lnTo>
                    <a:pt x="87" y="81"/>
                  </a:lnTo>
                  <a:lnTo>
                    <a:pt x="87" y="90"/>
                  </a:lnTo>
                  <a:lnTo>
                    <a:pt x="84" y="98"/>
                  </a:lnTo>
                  <a:lnTo>
                    <a:pt x="80" y="103"/>
                  </a:lnTo>
                  <a:lnTo>
                    <a:pt x="78" y="106"/>
                  </a:lnTo>
                  <a:lnTo>
                    <a:pt x="73" y="108"/>
                  </a:lnTo>
                  <a:lnTo>
                    <a:pt x="68" y="110"/>
                  </a:lnTo>
                  <a:lnTo>
                    <a:pt x="63" y="111"/>
                  </a:lnTo>
                  <a:lnTo>
                    <a:pt x="57" y="110"/>
                  </a:lnTo>
                  <a:lnTo>
                    <a:pt x="52" y="108"/>
                  </a:lnTo>
                  <a:lnTo>
                    <a:pt x="47" y="105"/>
                  </a:lnTo>
                  <a:lnTo>
                    <a:pt x="43" y="100"/>
                  </a:lnTo>
                  <a:lnTo>
                    <a:pt x="41" y="95"/>
                  </a:lnTo>
                  <a:lnTo>
                    <a:pt x="39" y="91"/>
                  </a:lnTo>
                  <a:lnTo>
                    <a:pt x="39" y="85"/>
                  </a:lnTo>
                  <a:lnTo>
                    <a:pt x="39" y="78"/>
                  </a:lnTo>
                  <a:lnTo>
                    <a:pt x="41" y="76"/>
                  </a:lnTo>
                  <a:lnTo>
                    <a:pt x="43" y="72"/>
                  </a:lnTo>
                  <a:lnTo>
                    <a:pt x="46" y="70"/>
                  </a:lnTo>
                  <a:lnTo>
                    <a:pt x="49" y="68"/>
                  </a:lnTo>
                  <a:lnTo>
                    <a:pt x="43" y="66"/>
                  </a:lnTo>
                  <a:lnTo>
                    <a:pt x="39" y="63"/>
                  </a:lnTo>
                  <a:lnTo>
                    <a:pt x="34" y="60"/>
                  </a:lnTo>
                  <a:lnTo>
                    <a:pt x="32" y="55"/>
                  </a:lnTo>
                  <a:lnTo>
                    <a:pt x="31" y="61"/>
                  </a:lnTo>
                  <a:lnTo>
                    <a:pt x="29" y="65"/>
                  </a:lnTo>
                  <a:lnTo>
                    <a:pt x="23" y="68"/>
                  </a:lnTo>
                  <a:lnTo>
                    <a:pt x="14" y="66"/>
                  </a:lnTo>
                  <a:lnTo>
                    <a:pt x="8" y="64"/>
                  </a:lnTo>
                  <a:lnTo>
                    <a:pt x="3" y="60"/>
                  </a:lnTo>
                  <a:lnTo>
                    <a:pt x="1" y="55"/>
                  </a:lnTo>
                  <a:lnTo>
                    <a:pt x="0" y="51"/>
                  </a:lnTo>
                  <a:lnTo>
                    <a:pt x="1" y="46"/>
                  </a:lnTo>
                  <a:lnTo>
                    <a:pt x="3" y="40"/>
                  </a:lnTo>
                  <a:lnTo>
                    <a:pt x="7" y="34"/>
                  </a:lnTo>
                  <a:lnTo>
                    <a:pt x="9" y="31"/>
                  </a:lnTo>
                  <a:lnTo>
                    <a:pt x="10" y="30"/>
                  </a:lnTo>
                  <a:lnTo>
                    <a:pt x="12" y="28"/>
                  </a:lnTo>
                  <a:lnTo>
                    <a:pt x="15" y="27"/>
                  </a:lnTo>
                  <a:lnTo>
                    <a:pt x="17" y="26"/>
                  </a:lnTo>
                  <a:lnTo>
                    <a:pt x="20" y="26"/>
                  </a:lnTo>
                  <a:lnTo>
                    <a:pt x="23" y="25"/>
                  </a:lnTo>
                  <a:lnTo>
                    <a:pt x="24" y="25"/>
                  </a:lnTo>
                  <a:lnTo>
                    <a:pt x="26" y="25"/>
                  </a:lnTo>
                  <a:lnTo>
                    <a:pt x="26" y="19"/>
                  </a:lnTo>
                  <a:lnTo>
                    <a:pt x="26" y="12"/>
                  </a:lnTo>
                  <a:lnTo>
                    <a:pt x="30" y="7"/>
                  </a:lnTo>
                  <a:lnTo>
                    <a:pt x="37" y="2"/>
                  </a:lnTo>
                  <a:lnTo>
                    <a:pt x="40" y="0"/>
                  </a:lnTo>
                  <a:lnTo>
                    <a:pt x="46" y="0"/>
                  </a:lnTo>
                  <a:lnTo>
                    <a:pt x="52" y="0"/>
                  </a:lnTo>
                  <a:lnTo>
                    <a:pt x="55" y="1"/>
                  </a:lnTo>
                  <a:lnTo>
                    <a:pt x="62" y="4"/>
                  </a:lnTo>
                  <a:lnTo>
                    <a:pt x="65" y="12"/>
                  </a:lnTo>
                  <a:lnTo>
                    <a:pt x="65" y="20"/>
                  </a:lnTo>
                  <a:lnTo>
                    <a:pt x="60" y="27"/>
                  </a:lnTo>
                  <a:lnTo>
                    <a:pt x="64" y="28"/>
                  </a:lnTo>
                  <a:lnTo>
                    <a:pt x="70" y="31"/>
                  </a:lnTo>
                  <a:lnTo>
                    <a:pt x="73" y="36"/>
                  </a:lnTo>
                  <a:lnTo>
                    <a:pt x="75" y="42"/>
                  </a:lnTo>
                  <a:lnTo>
                    <a:pt x="73" y="45"/>
                  </a:lnTo>
                  <a:lnTo>
                    <a:pt x="73" y="46"/>
                  </a:lnTo>
                  <a:lnTo>
                    <a:pt x="73" y="47"/>
                  </a:lnTo>
                  <a:lnTo>
                    <a:pt x="76" y="46"/>
                  </a:lnTo>
                  <a:lnTo>
                    <a:pt x="78" y="43"/>
                  </a:lnTo>
                  <a:lnTo>
                    <a:pt x="80" y="40"/>
                  </a:lnTo>
                  <a:lnTo>
                    <a:pt x="83" y="38"/>
                  </a:lnTo>
                  <a:lnTo>
                    <a:pt x="84" y="34"/>
                  </a:lnTo>
                  <a:lnTo>
                    <a:pt x="81" y="28"/>
                  </a:lnTo>
                  <a:lnTo>
                    <a:pt x="80" y="24"/>
                  </a:lnTo>
                  <a:lnTo>
                    <a:pt x="80" y="18"/>
                  </a:lnTo>
                  <a:lnTo>
                    <a:pt x="83" y="11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17" name="Freeform 265"/>
            <p:cNvSpPr>
              <a:spLocks/>
            </p:cNvSpPr>
            <p:nvPr/>
          </p:nvSpPr>
          <p:spPr bwMode="auto">
            <a:xfrm>
              <a:off x="32" y="55"/>
              <a:ext cx="70" cy="68"/>
            </a:xfrm>
            <a:custGeom>
              <a:avLst/>
              <a:gdLst>
                <a:gd name="T0" fmla="*/ 136 w 141"/>
                <a:gd name="T1" fmla="*/ 134 h 137"/>
                <a:gd name="T2" fmla="*/ 129 w 141"/>
                <a:gd name="T3" fmla="*/ 131 h 137"/>
                <a:gd name="T4" fmla="*/ 115 w 141"/>
                <a:gd name="T5" fmla="*/ 127 h 137"/>
                <a:gd name="T6" fmla="*/ 101 w 141"/>
                <a:gd name="T7" fmla="*/ 129 h 137"/>
                <a:gd name="T8" fmla="*/ 85 w 141"/>
                <a:gd name="T9" fmla="*/ 129 h 137"/>
                <a:gd name="T10" fmla="*/ 74 w 141"/>
                <a:gd name="T11" fmla="*/ 124 h 137"/>
                <a:gd name="T12" fmla="*/ 80 w 141"/>
                <a:gd name="T13" fmla="*/ 122 h 137"/>
                <a:gd name="T14" fmla="*/ 105 w 141"/>
                <a:gd name="T15" fmla="*/ 118 h 137"/>
                <a:gd name="T16" fmla="*/ 98 w 141"/>
                <a:gd name="T17" fmla="*/ 102 h 137"/>
                <a:gd name="T18" fmla="*/ 83 w 141"/>
                <a:gd name="T19" fmla="*/ 94 h 137"/>
                <a:gd name="T20" fmla="*/ 59 w 141"/>
                <a:gd name="T21" fmla="*/ 98 h 137"/>
                <a:gd name="T22" fmla="*/ 36 w 141"/>
                <a:gd name="T23" fmla="*/ 95 h 137"/>
                <a:gd name="T24" fmla="*/ 28 w 141"/>
                <a:gd name="T25" fmla="*/ 87 h 137"/>
                <a:gd name="T26" fmla="*/ 40 w 141"/>
                <a:gd name="T27" fmla="*/ 89 h 137"/>
                <a:gd name="T28" fmla="*/ 56 w 141"/>
                <a:gd name="T29" fmla="*/ 88 h 137"/>
                <a:gd name="T30" fmla="*/ 72 w 141"/>
                <a:gd name="T31" fmla="*/ 85 h 137"/>
                <a:gd name="T32" fmla="*/ 68 w 141"/>
                <a:gd name="T33" fmla="*/ 71 h 137"/>
                <a:gd name="T34" fmla="*/ 50 w 141"/>
                <a:gd name="T35" fmla="*/ 65 h 137"/>
                <a:gd name="T36" fmla="*/ 25 w 141"/>
                <a:gd name="T37" fmla="*/ 66 h 137"/>
                <a:gd name="T38" fmla="*/ 5 w 141"/>
                <a:gd name="T39" fmla="*/ 58 h 137"/>
                <a:gd name="T40" fmla="*/ 0 w 141"/>
                <a:gd name="T41" fmla="*/ 50 h 137"/>
                <a:gd name="T42" fmla="*/ 10 w 141"/>
                <a:gd name="T43" fmla="*/ 55 h 137"/>
                <a:gd name="T44" fmla="*/ 25 w 141"/>
                <a:gd name="T45" fmla="*/ 57 h 137"/>
                <a:gd name="T46" fmla="*/ 42 w 141"/>
                <a:gd name="T47" fmla="*/ 56 h 137"/>
                <a:gd name="T48" fmla="*/ 35 w 141"/>
                <a:gd name="T49" fmla="*/ 43 h 137"/>
                <a:gd name="T50" fmla="*/ 17 w 141"/>
                <a:gd name="T51" fmla="*/ 24 h 137"/>
                <a:gd name="T52" fmla="*/ 4 w 141"/>
                <a:gd name="T53" fmla="*/ 8 h 137"/>
                <a:gd name="T54" fmla="*/ 5 w 141"/>
                <a:gd name="T55" fmla="*/ 1 h 137"/>
                <a:gd name="T56" fmla="*/ 15 w 141"/>
                <a:gd name="T57" fmla="*/ 12 h 137"/>
                <a:gd name="T58" fmla="*/ 34 w 141"/>
                <a:gd name="T59" fmla="*/ 32 h 137"/>
                <a:gd name="T60" fmla="*/ 49 w 141"/>
                <a:gd name="T61" fmla="*/ 46 h 137"/>
                <a:gd name="T62" fmla="*/ 56 w 141"/>
                <a:gd name="T63" fmla="*/ 23 h 137"/>
                <a:gd name="T64" fmla="*/ 55 w 141"/>
                <a:gd name="T65" fmla="*/ 8 h 137"/>
                <a:gd name="T66" fmla="*/ 62 w 141"/>
                <a:gd name="T67" fmla="*/ 24 h 137"/>
                <a:gd name="T68" fmla="*/ 64 w 141"/>
                <a:gd name="T69" fmla="*/ 53 h 137"/>
                <a:gd name="T70" fmla="*/ 80 w 141"/>
                <a:gd name="T71" fmla="*/ 70 h 137"/>
                <a:gd name="T72" fmla="*/ 97 w 141"/>
                <a:gd name="T73" fmla="*/ 64 h 137"/>
                <a:gd name="T74" fmla="*/ 100 w 141"/>
                <a:gd name="T75" fmla="*/ 36 h 137"/>
                <a:gd name="T76" fmla="*/ 104 w 141"/>
                <a:gd name="T77" fmla="*/ 39 h 137"/>
                <a:gd name="T78" fmla="*/ 108 w 141"/>
                <a:gd name="T79" fmla="*/ 76 h 137"/>
                <a:gd name="T80" fmla="*/ 116 w 141"/>
                <a:gd name="T81" fmla="*/ 98 h 137"/>
                <a:gd name="T82" fmla="*/ 127 w 141"/>
                <a:gd name="T83" fmla="*/ 104 h 137"/>
                <a:gd name="T84" fmla="*/ 133 w 141"/>
                <a:gd name="T85" fmla="*/ 92 h 137"/>
                <a:gd name="T86" fmla="*/ 139 w 141"/>
                <a:gd name="T87" fmla="*/ 89 h 137"/>
                <a:gd name="T88" fmla="*/ 136 w 141"/>
                <a:gd name="T89" fmla="*/ 107 h 137"/>
                <a:gd name="T90" fmla="*/ 134 w 141"/>
                <a:gd name="T91" fmla="*/ 121 h 137"/>
                <a:gd name="T92" fmla="*/ 141 w 141"/>
                <a:gd name="T93" fmla="*/ 13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1" h="137">
                  <a:moveTo>
                    <a:pt x="141" y="132"/>
                  </a:moveTo>
                  <a:lnTo>
                    <a:pt x="139" y="133"/>
                  </a:lnTo>
                  <a:lnTo>
                    <a:pt x="136" y="134"/>
                  </a:lnTo>
                  <a:lnTo>
                    <a:pt x="134" y="136"/>
                  </a:lnTo>
                  <a:lnTo>
                    <a:pt x="133" y="137"/>
                  </a:lnTo>
                  <a:lnTo>
                    <a:pt x="129" y="131"/>
                  </a:lnTo>
                  <a:lnTo>
                    <a:pt x="126" y="127"/>
                  </a:lnTo>
                  <a:lnTo>
                    <a:pt x="121" y="126"/>
                  </a:lnTo>
                  <a:lnTo>
                    <a:pt x="115" y="127"/>
                  </a:lnTo>
                  <a:lnTo>
                    <a:pt x="110" y="129"/>
                  </a:lnTo>
                  <a:lnTo>
                    <a:pt x="105" y="129"/>
                  </a:lnTo>
                  <a:lnTo>
                    <a:pt x="101" y="129"/>
                  </a:lnTo>
                  <a:lnTo>
                    <a:pt x="95" y="129"/>
                  </a:lnTo>
                  <a:lnTo>
                    <a:pt x="89" y="129"/>
                  </a:lnTo>
                  <a:lnTo>
                    <a:pt x="85" y="129"/>
                  </a:lnTo>
                  <a:lnTo>
                    <a:pt x="81" y="127"/>
                  </a:lnTo>
                  <a:lnTo>
                    <a:pt x="78" y="126"/>
                  </a:lnTo>
                  <a:lnTo>
                    <a:pt x="74" y="124"/>
                  </a:lnTo>
                  <a:lnTo>
                    <a:pt x="73" y="122"/>
                  </a:lnTo>
                  <a:lnTo>
                    <a:pt x="74" y="121"/>
                  </a:lnTo>
                  <a:lnTo>
                    <a:pt x="80" y="122"/>
                  </a:lnTo>
                  <a:lnTo>
                    <a:pt x="88" y="122"/>
                  </a:lnTo>
                  <a:lnTo>
                    <a:pt x="97" y="121"/>
                  </a:lnTo>
                  <a:lnTo>
                    <a:pt x="105" y="118"/>
                  </a:lnTo>
                  <a:lnTo>
                    <a:pt x="111" y="116"/>
                  </a:lnTo>
                  <a:lnTo>
                    <a:pt x="105" y="109"/>
                  </a:lnTo>
                  <a:lnTo>
                    <a:pt x="98" y="102"/>
                  </a:lnTo>
                  <a:lnTo>
                    <a:pt x="93" y="96"/>
                  </a:lnTo>
                  <a:lnTo>
                    <a:pt x="89" y="93"/>
                  </a:lnTo>
                  <a:lnTo>
                    <a:pt x="83" y="94"/>
                  </a:lnTo>
                  <a:lnTo>
                    <a:pt x="75" y="95"/>
                  </a:lnTo>
                  <a:lnTo>
                    <a:pt x="67" y="96"/>
                  </a:lnTo>
                  <a:lnTo>
                    <a:pt x="59" y="98"/>
                  </a:lnTo>
                  <a:lnTo>
                    <a:pt x="50" y="98"/>
                  </a:lnTo>
                  <a:lnTo>
                    <a:pt x="43" y="96"/>
                  </a:lnTo>
                  <a:lnTo>
                    <a:pt x="36" y="95"/>
                  </a:lnTo>
                  <a:lnTo>
                    <a:pt x="32" y="93"/>
                  </a:lnTo>
                  <a:lnTo>
                    <a:pt x="28" y="89"/>
                  </a:lnTo>
                  <a:lnTo>
                    <a:pt x="28" y="87"/>
                  </a:lnTo>
                  <a:lnTo>
                    <a:pt x="30" y="87"/>
                  </a:lnTo>
                  <a:lnTo>
                    <a:pt x="35" y="88"/>
                  </a:lnTo>
                  <a:lnTo>
                    <a:pt x="40" y="89"/>
                  </a:lnTo>
                  <a:lnTo>
                    <a:pt x="44" y="89"/>
                  </a:lnTo>
                  <a:lnTo>
                    <a:pt x="50" y="89"/>
                  </a:lnTo>
                  <a:lnTo>
                    <a:pt x="56" y="88"/>
                  </a:lnTo>
                  <a:lnTo>
                    <a:pt x="62" y="87"/>
                  </a:lnTo>
                  <a:lnTo>
                    <a:pt x="67" y="86"/>
                  </a:lnTo>
                  <a:lnTo>
                    <a:pt x="72" y="85"/>
                  </a:lnTo>
                  <a:lnTo>
                    <a:pt x="77" y="83"/>
                  </a:lnTo>
                  <a:lnTo>
                    <a:pt x="73" y="77"/>
                  </a:lnTo>
                  <a:lnTo>
                    <a:pt x="68" y="71"/>
                  </a:lnTo>
                  <a:lnTo>
                    <a:pt x="63" y="66"/>
                  </a:lnTo>
                  <a:lnTo>
                    <a:pt x="57" y="63"/>
                  </a:lnTo>
                  <a:lnTo>
                    <a:pt x="50" y="65"/>
                  </a:lnTo>
                  <a:lnTo>
                    <a:pt x="42" y="66"/>
                  </a:lnTo>
                  <a:lnTo>
                    <a:pt x="33" y="66"/>
                  </a:lnTo>
                  <a:lnTo>
                    <a:pt x="25" y="66"/>
                  </a:lnTo>
                  <a:lnTo>
                    <a:pt x="18" y="64"/>
                  </a:lnTo>
                  <a:lnTo>
                    <a:pt x="11" y="62"/>
                  </a:lnTo>
                  <a:lnTo>
                    <a:pt x="5" y="58"/>
                  </a:lnTo>
                  <a:lnTo>
                    <a:pt x="2" y="54"/>
                  </a:lnTo>
                  <a:lnTo>
                    <a:pt x="0" y="51"/>
                  </a:lnTo>
                  <a:lnTo>
                    <a:pt x="0" y="50"/>
                  </a:lnTo>
                  <a:lnTo>
                    <a:pt x="3" y="51"/>
                  </a:lnTo>
                  <a:lnTo>
                    <a:pt x="6" y="54"/>
                  </a:lnTo>
                  <a:lnTo>
                    <a:pt x="10" y="55"/>
                  </a:lnTo>
                  <a:lnTo>
                    <a:pt x="13" y="56"/>
                  </a:lnTo>
                  <a:lnTo>
                    <a:pt x="19" y="57"/>
                  </a:lnTo>
                  <a:lnTo>
                    <a:pt x="25" y="57"/>
                  </a:lnTo>
                  <a:lnTo>
                    <a:pt x="30" y="57"/>
                  </a:lnTo>
                  <a:lnTo>
                    <a:pt x="36" y="57"/>
                  </a:lnTo>
                  <a:lnTo>
                    <a:pt x="42" y="56"/>
                  </a:lnTo>
                  <a:lnTo>
                    <a:pt x="47" y="55"/>
                  </a:lnTo>
                  <a:lnTo>
                    <a:pt x="41" y="49"/>
                  </a:lnTo>
                  <a:lnTo>
                    <a:pt x="35" y="43"/>
                  </a:lnTo>
                  <a:lnTo>
                    <a:pt x="29" y="38"/>
                  </a:lnTo>
                  <a:lnTo>
                    <a:pt x="22" y="31"/>
                  </a:lnTo>
                  <a:lnTo>
                    <a:pt x="17" y="24"/>
                  </a:lnTo>
                  <a:lnTo>
                    <a:pt x="11" y="18"/>
                  </a:lnTo>
                  <a:lnTo>
                    <a:pt x="7" y="12"/>
                  </a:lnTo>
                  <a:lnTo>
                    <a:pt x="4" y="8"/>
                  </a:lnTo>
                  <a:lnTo>
                    <a:pt x="2" y="2"/>
                  </a:lnTo>
                  <a:lnTo>
                    <a:pt x="2" y="0"/>
                  </a:lnTo>
                  <a:lnTo>
                    <a:pt x="5" y="1"/>
                  </a:lnTo>
                  <a:lnTo>
                    <a:pt x="9" y="4"/>
                  </a:lnTo>
                  <a:lnTo>
                    <a:pt x="11" y="8"/>
                  </a:lnTo>
                  <a:lnTo>
                    <a:pt x="15" y="12"/>
                  </a:lnTo>
                  <a:lnTo>
                    <a:pt x="21" y="19"/>
                  </a:lnTo>
                  <a:lnTo>
                    <a:pt x="27" y="25"/>
                  </a:lnTo>
                  <a:lnTo>
                    <a:pt x="34" y="32"/>
                  </a:lnTo>
                  <a:lnTo>
                    <a:pt x="40" y="38"/>
                  </a:lnTo>
                  <a:lnTo>
                    <a:pt x="45" y="43"/>
                  </a:lnTo>
                  <a:lnTo>
                    <a:pt x="49" y="46"/>
                  </a:lnTo>
                  <a:lnTo>
                    <a:pt x="52" y="39"/>
                  </a:lnTo>
                  <a:lnTo>
                    <a:pt x="55" y="31"/>
                  </a:lnTo>
                  <a:lnTo>
                    <a:pt x="56" y="23"/>
                  </a:lnTo>
                  <a:lnTo>
                    <a:pt x="55" y="16"/>
                  </a:lnTo>
                  <a:lnTo>
                    <a:pt x="53" y="11"/>
                  </a:lnTo>
                  <a:lnTo>
                    <a:pt x="55" y="8"/>
                  </a:lnTo>
                  <a:lnTo>
                    <a:pt x="56" y="9"/>
                  </a:lnTo>
                  <a:lnTo>
                    <a:pt x="58" y="11"/>
                  </a:lnTo>
                  <a:lnTo>
                    <a:pt x="62" y="24"/>
                  </a:lnTo>
                  <a:lnTo>
                    <a:pt x="64" y="36"/>
                  </a:lnTo>
                  <a:lnTo>
                    <a:pt x="64" y="47"/>
                  </a:lnTo>
                  <a:lnTo>
                    <a:pt x="64" y="53"/>
                  </a:lnTo>
                  <a:lnTo>
                    <a:pt x="70" y="57"/>
                  </a:lnTo>
                  <a:lnTo>
                    <a:pt x="75" y="64"/>
                  </a:lnTo>
                  <a:lnTo>
                    <a:pt x="80" y="70"/>
                  </a:lnTo>
                  <a:lnTo>
                    <a:pt x="85" y="73"/>
                  </a:lnTo>
                  <a:lnTo>
                    <a:pt x="91" y="71"/>
                  </a:lnTo>
                  <a:lnTo>
                    <a:pt x="97" y="64"/>
                  </a:lnTo>
                  <a:lnTo>
                    <a:pt x="101" y="55"/>
                  </a:lnTo>
                  <a:lnTo>
                    <a:pt x="101" y="44"/>
                  </a:lnTo>
                  <a:lnTo>
                    <a:pt x="100" y="36"/>
                  </a:lnTo>
                  <a:lnTo>
                    <a:pt x="101" y="33"/>
                  </a:lnTo>
                  <a:lnTo>
                    <a:pt x="102" y="34"/>
                  </a:lnTo>
                  <a:lnTo>
                    <a:pt x="104" y="39"/>
                  </a:lnTo>
                  <a:lnTo>
                    <a:pt x="106" y="50"/>
                  </a:lnTo>
                  <a:lnTo>
                    <a:pt x="108" y="63"/>
                  </a:lnTo>
                  <a:lnTo>
                    <a:pt x="108" y="76"/>
                  </a:lnTo>
                  <a:lnTo>
                    <a:pt x="103" y="85"/>
                  </a:lnTo>
                  <a:lnTo>
                    <a:pt x="110" y="92"/>
                  </a:lnTo>
                  <a:lnTo>
                    <a:pt x="116" y="98"/>
                  </a:lnTo>
                  <a:lnTo>
                    <a:pt x="119" y="103"/>
                  </a:lnTo>
                  <a:lnTo>
                    <a:pt x="123" y="108"/>
                  </a:lnTo>
                  <a:lnTo>
                    <a:pt x="127" y="104"/>
                  </a:lnTo>
                  <a:lnTo>
                    <a:pt x="129" y="100"/>
                  </a:lnTo>
                  <a:lnTo>
                    <a:pt x="132" y="95"/>
                  </a:lnTo>
                  <a:lnTo>
                    <a:pt x="133" y="92"/>
                  </a:lnTo>
                  <a:lnTo>
                    <a:pt x="134" y="89"/>
                  </a:lnTo>
                  <a:lnTo>
                    <a:pt x="136" y="88"/>
                  </a:lnTo>
                  <a:lnTo>
                    <a:pt x="139" y="89"/>
                  </a:lnTo>
                  <a:lnTo>
                    <a:pt x="140" y="94"/>
                  </a:lnTo>
                  <a:lnTo>
                    <a:pt x="139" y="101"/>
                  </a:lnTo>
                  <a:lnTo>
                    <a:pt x="136" y="107"/>
                  </a:lnTo>
                  <a:lnTo>
                    <a:pt x="134" y="114"/>
                  </a:lnTo>
                  <a:lnTo>
                    <a:pt x="132" y="117"/>
                  </a:lnTo>
                  <a:lnTo>
                    <a:pt x="134" y="121"/>
                  </a:lnTo>
                  <a:lnTo>
                    <a:pt x="136" y="124"/>
                  </a:lnTo>
                  <a:lnTo>
                    <a:pt x="139" y="129"/>
                  </a:lnTo>
                  <a:lnTo>
                    <a:pt x="141" y="13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18" name="Freeform 266"/>
            <p:cNvSpPr>
              <a:spLocks/>
            </p:cNvSpPr>
            <p:nvPr/>
          </p:nvSpPr>
          <p:spPr bwMode="auto">
            <a:xfrm>
              <a:off x="124" y="38"/>
              <a:ext cx="56" cy="76"/>
            </a:xfrm>
            <a:custGeom>
              <a:avLst/>
              <a:gdLst>
                <a:gd name="T0" fmla="*/ 15 w 112"/>
                <a:gd name="T1" fmla="*/ 144 h 151"/>
                <a:gd name="T2" fmla="*/ 0 w 112"/>
                <a:gd name="T3" fmla="*/ 114 h 151"/>
                <a:gd name="T4" fmla="*/ 2 w 112"/>
                <a:gd name="T5" fmla="*/ 91 h 151"/>
                <a:gd name="T6" fmla="*/ 5 w 112"/>
                <a:gd name="T7" fmla="*/ 92 h 151"/>
                <a:gd name="T8" fmla="*/ 7 w 112"/>
                <a:gd name="T9" fmla="*/ 108 h 151"/>
                <a:gd name="T10" fmla="*/ 16 w 112"/>
                <a:gd name="T11" fmla="*/ 134 h 151"/>
                <a:gd name="T12" fmla="*/ 28 w 112"/>
                <a:gd name="T13" fmla="*/ 138 h 151"/>
                <a:gd name="T14" fmla="*/ 32 w 112"/>
                <a:gd name="T15" fmla="*/ 130 h 151"/>
                <a:gd name="T16" fmla="*/ 30 w 112"/>
                <a:gd name="T17" fmla="*/ 114 h 151"/>
                <a:gd name="T18" fmla="*/ 24 w 112"/>
                <a:gd name="T19" fmla="*/ 82 h 151"/>
                <a:gd name="T20" fmla="*/ 25 w 112"/>
                <a:gd name="T21" fmla="*/ 66 h 151"/>
                <a:gd name="T22" fmla="*/ 28 w 112"/>
                <a:gd name="T23" fmla="*/ 66 h 151"/>
                <a:gd name="T24" fmla="*/ 30 w 112"/>
                <a:gd name="T25" fmla="*/ 82 h 151"/>
                <a:gd name="T26" fmla="*/ 35 w 112"/>
                <a:gd name="T27" fmla="*/ 107 h 151"/>
                <a:gd name="T28" fmla="*/ 45 w 112"/>
                <a:gd name="T29" fmla="*/ 108 h 151"/>
                <a:gd name="T30" fmla="*/ 53 w 112"/>
                <a:gd name="T31" fmla="*/ 90 h 151"/>
                <a:gd name="T32" fmla="*/ 49 w 112"/>
                <a:gd name="T33" fmla="*/ 66 h 151"/>
                <a:gd name="T34" fmla="*/ 49 w 112"/>
                <a:gd name="T35" fmla="*/ 32 h 151"/>
                <a:gd name="T36" fmla="*/ 58 w 112"/>
                <a:gd name="T37" fmla="*/ 17 h 151"/>
                <a:gd name="T38" fmla="*/ 61 w 112"/>
                <a:gd name="T39" fmla="*/ 19 h 151"/>
                <a:gd name="T40" fmla="*/ 56 w 112"/>
                <a:gd name="T41" fmla="*/ 36 h 151"/>
                <a:gd name="T42" fmla="*/ 57 w 112"/>
                <a:gd name="T43" fmla="*/ 61 h 151"/>
                <a:gd name="T44" fmla="*/ 68 w 112"/>
                <a:gd name="T45" fmla="*/ 60 h 151"/>
                <a:gd name="T46" fmla="*/ 76 w 112"/>
                <a:gd name="T47" fmla="*/ 43 h 151"/>
                <a:gd name="T48" fmla="*/ 79 w 112"/>
                <a:gd name="T49" fmla="*/ 27 h 151"/>
                <a:gd name="T50" fmla="*/ 88 w 112"/>
                <a:gd name="T51" fmla="*/ 9 h 151"/>
                <a:gd name="T52" fmla="*/ 96 w 112"/>
                <a:gd name="T53" fmla="*/ 1 h 151"/>
                <a:gd name="T54" fmla="*/ 102 w 112"/>
                <a:gd name="T55" fmla="*/ 1 h 151"/>
                <a:gd name="T56" fmla="*/ 93 w 112"/>
                <a:gd name="T57" fmla="*/ 15 h 151"/>
                <a:gd name="T58" fmla="*/ 81 w 112"/>
                <a:gd name="T59" fmla="*/ 34 h 151"/>
                <a:gd name="T60" fmla="*/ 79 w 112"/>
                <a:gd name="T61" fmla="*/ 49 h 151"/>
                <a:gd name="T62" fmla="*/ 73 w 112"/>
                <a:gd name="T63" fmla="*/ 66 h 151"/>
                <a:gd name="T64" fmla="*/ 76 w 112"/>
                <a:gd name="T65" fmla="*/ 70 h 151"/>
                <a:gd name="T66" fmla="*/ 87 w 112"/>
                <a:gd name="T67" fmla="*/ 66 h 151"/>
                <a:gd name="T68" fmla="*/ 99 w 112"/>
                <a:gd name="T69" fmla="*/ 60 h 151"/>
                <a:gd name="T70" fmla="*/ 106 w 112"/>
                <a:gd name="T71" fmla="*/ 54 h 151"/>
                <a:gd name="T72" fmla="*/ 110 w 112"/>
                <a:gd name="T73" fmla="*/ 50 h 151"/>
                <a:gd name="T74" fmla="*/ 112 w 112"/>
                <a:gd name="T75" fmla="*/ 51 h 151"/>
                <a:gd name="T76" fmla="*/ 107 w 112"/>
                <a:gd name="T77" fmla="*/ 61 h 151"/>
                <a:gd name="T78" fmla="*/ 95 w 112"/>
                <a:gd name="T79" fmla="*/ 72 h 151"/>
                <a:gd name="T80" fmla="*/ 83 w 112"/>
                <a:gd name="T81" fmla="*/ 77 h 151"/>
                <a:gd name="T82" fmla="*/ 72 w 112"/>
                <a:gd name="T83" fmla="*/ 81 h 151"/>
                <a:gd name="T84" fmla="*/ 64 w 112"/>
                <a:gd name="T85" fmla="*/ 90 h 151"/>
                <a:gd name="T86" fmla="*/ 53 w 112"/>
                <a:gd name="T87" fmla="*/ 113 h 151"/>
                <a:gd name="T88" fmla="*/ 55 w 112"/>
                <a:gd name="T89" fmla="*/ 122 h 151"/>
                <a:gd name="T90" fmla="*/ 66 w 112"/>
                <a:gd name="T91" fmla="*/ 123 h 151"/>
                <a:gd name="T92" fmla="*/ 78 w 112"/>
                <a:gd name="T93" fmla="*/ 121 h 151"/>
                <a:gd name="T94" fmla="*/ 88 w 112"/>
                <a:gd name="T95" fmla="*/ 115 h 151"/>
                <a:gd name="T96" fmla="*/ 95 w 112"/>
                <a:gd name="T97" fmla="*/ 106 h 151"/>
                <a:gd name="T98" fmla="*/ 97 w 112"/>
                <a:gd name="T99" fmla="*/ 106 h 151"/>
                <a:gd name="T100" fmla="*/ 93 w 112"/>
                <a:gd name="T101" fmla="*/ 117 h 151"/>
                <a:gd name="T102" fmla="*/ 83 w 112"/>
                <a:gd name="T103" fmla="*/ 127 h 151"/>
                <a:gd name="T104" fmla="*/ 69 w 112"/>
                <a:gd name="T105" fmla="*/ 132 h 151"/>
                <a:gd name="T106" fmla="*/ 55 w 112"/>
                <a:gd name="T107" fmla="*/ 133 h 151"/>
                <a:gd name="T108" fmla="*/ 46 w 112"/>
                <a:gd name="T109" fmla="*/ 135 h 151"/>
                <a:gd name="T110" fmla="*/ 41 w 112"/>
                <a:gd name="T111" fmla="*/ 143 h 151"/>
                <a:gd name="T112" fmla="*/ 34 w 112"/>
                <a:gd name="T113" fmla="*/ 145 h 151"/>
                <a:gd name="T114" fmla="*/ 25 w 112"/>
                <a:gd name="T115" fmla="*/ 149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2" h="151">
                  <a:moveTo>
                    <a:pt x="23" y="151"/>
                  </a:moveTo>
                  <a:lnTo>
                    <a:pt x="15" y="144"/>
                  </a:lnTo>
                  <a:lnTo>
                    <a:pt x="7" y="130"/>
                  </a:lnTo>
                  <a:lnTo>
                    <a:pt x="0" y="114"/>
                  </a:lnTo>
                  <a:lnTo>
                    <a:pt x="0" y="96"/>
                  </a:lnTo>
                  <a:lnTo>
                    <a:pt x="2" y="91"/>
                  </a:lnTo>
                  <a:lnTo>
                    <a:pt x="3" y="91"/>
                  </a:lnTo>
                  <a:lnTo>
                    <a:pt x="5" y="92"/>
                  </a:lnTo>
                  <a:lnTo>
                    <a:pt x="5" y="96"/>
                  </a:lnTo>
                  <a:lnTo>
                    <a:pt x="7" y="108"/>
                  </a:lnTo>
                  <a:lnTo>
                    <a:pt x="10" y="122"/>
                  </a:lnTo>
                  <a:lnTo>
                    <a:pt x="16" y="134"/>
                  </a:lnTo>
                  <a:lnTo>
                    <a:pt x="25" y="142"/>
                  </a:lnTo>
                  <a:lnTo>
                    <a:pt x="28" y="138"/>
                  </a:lnTo>
                  <a:lnTo>
                    <a:pt x="31" y="134"/>
                  </a:lnTo>
                  <a:lnTo>
                    <a:pt x="32" y="130"/>
                  </a:lnTo>
                  <a:lnTo>
                    <a:pt x="34" y="128"/>
                  </a:lnTo>
                  <a:lnTo>
                    <a:pt x="30" y="114"/>
                  </a:lnTo>
                  <a:lnTo>
                    <a:pt x="26" y="98"/>
                  </a:lnTo>
                  <a:lnTo>
                    <a:pt x="24" y="82"/>
                  </a:lnTo>
                  <a:lnTo>
                    <a:pt x="24" y="72"/>
                  </a:lnTo>
                  <a:lnTo>
                    <a:pt x="25" y="66"/>
                  </a:lnTo>
                  <a:lnTo>
                    <a:pt x="27" y="65"/>
                  </a:lnTo>
                  <a:lnTo>
                    <a:pt x="28" y="66"/>
                  </a:lnTo>
                  <a:lnTo>
                    <a:pt x="30" y="72"/>
                  </a:lnTo>
                  <a:lnTo>
                    <a:pt x="30" y="82"/>
                  </a:lnTo>
                  <a:lnTo>
                    <a:pt x="32" y="95"/>
                  </a:lnTo>
                  <a:lnTo>
                    <a:pt x="35" y="107"/>
                  </a:lnTo>
                  <a:lnTo>
                    <a:pt x="40" y="115"/>
                  </a:lnTo>
                  <a:lnTo>
                    <a:pt x="45" y="108"/>
                  </a:lnTo>
                  <a:lnTo>
                    <a:pt x="49" y="99"/>
                  </a:lnTo>
                  <a:lnTo>
                    <a:pt x="53" y="90"/>
                  </a:lnTo>
                  <a:lnTo>
                    <a:pt x="55" y="83"/>
                  </a:lnTo>
                  <a:lnTo>
                    <a:pt x="49" y="66"/>
                  </a:lnTo>
                  <a:lnTo>
                    <a:pt x="47" y="49"/>
                  </a:lnTo>
                  <a:lnTo>
                    <a:pt x="49" y="32"/>
                  </a:lnTo>
                  <a:lnTo>
                    <a:pt x="55" y="20"/>
                  </a:lnTo>
                  <a:lnTo>
                    <a:pt x="58" y="17"/>
                  </a:lnTo>
                  <a:lnTo>
                    <a:pt x="59" y="17"/>
                  </a:lnTo>
                  <a:lnTo>
                    <a:pt x="61" y="19"/>
                  </a:lnTo>
                  <a:lnTo>
                    <a:pt x="59" y="22"/>
                  </a:lnTo>
                  <a:lnTo>
                    <a:pt x="56" y="36"/>
                  </a:lnTo>
                  <a:lnTo>
                    <a:pt x="55" y="50"/>
                  </a:lnTo>
                  <a:lnTo>
                    <a:pt x="57" y="61"/>
                  </a:lnTo>
                  <a:lnTo>
                    <a:pt x="61" y="69"/>
                  </a:lnTo>
                  <a:lnTo>
                    <a:pt x="68" y="60"/>
                  </a:lnTo>
                  <a:lnTo>
                    <a:pt x="72" y="51"/>
                  </a:lnTo>
                  <a:lnTo>
                    <a:pt x="76" y="43"/>
                  </a:lnTo>
                  <a:lnTo>
                    <a:pt x="77" y="35"/>
                  </a:lnTo>
                  <a:lnTo>
                    <a:pt x="79" y="27"/>
                  </a:lnTo>
                  <a:lnTo>
                    <a:pt x="84" y="17"/>
                  </a:lnTo>
                  <a:lnTo>
                    <a:pt x="88" y="9"/>
                  </a:lnTo>
                  <a:lnTo>
                    <a:pt x="93" y="4"/>
                  </a:lnTo>
                  <a:lnTo>
                    <a:pt x="96" y="1"/>
                  </a:lnTo>
                  <a:lnTo>
                    <a:pt x="101" y="0"/>
                  </a:lnTo>
                  <a:lnTo>
                    <a:pt x="102" y="1"/>
                  </a:lnTo>
                  <a:lnTo>
                    <a:pt x="101" y="5"/>
                  </a:lnTo>
                  <a:lnTo>
                    <a:pt x="93" y="15"/>
                  </a:lnTo>
                  <a:lnTo>
                    <a:pt x="86" y="24"/>
                  </a:lnTo>
                  <a:lnTo>
                    <a:pt x="81" y="34"/>
                  </a:lnTo>
                  <a:lnTo>
                    <a:pt x="80" y="40"/>
                  </a:lnTo>
                  <a:lnTo>
                    <a:pt x="79" y="49"/>
                  </a:lnTo>
                  <a:lnTo>
                    <a:pt x="77" y="58"/>
                  </a:lnTo>
                  <a:lnTo>
                    <a:pt x="73" y="66"/>
                  </a:lnTo>
                  <a:lnTo>
                    <a:pt x="70" y="72"/>
                  </a:lnTo>
                  <a:lnTo>
                    <a:pt x="76" y="70"/>
                  </a:lnTo>
                  <a:lnTo>
                    <a:pt x="81" y="68"/>
                  </a:lnTo>
                  <a:lnTo>
                    <a:pt x="87" y="66"/>
                  </a:lnTo>
                  <a:lnTo>
                    <a:pt x="93" y="64"/>
                  </a:lnTo>
                  <a:lnTo>
                    <a:pt x="99" y="60"/>
                  </a:lnTo>
                  <a:lnTo>
                    <a:pt x="102" y="57"/>
                  </a:lnTo>
                  <a:lnTo>
                    <a:pt x="106" y="54"/>
                  </a:lnTo>
                  <a:lnTo>
                    <a:pt x="108" y="52"/>
                  </a:lnTo>
                  <a:lnTo>
                    <a:pt x="110" y="50"/>
                  </a:lnTo>
                  <a:lnTo>
                    <a:pt x="112" y="49"/>
                  </a:lnTo>
                  <a:lnTo>
                    <a:pt x="112" y="51"/>
                  </a:lnTo>
                  <a:lnTo>
                    <a:pt x="111" y="54"/>
                  </a:lnTo>
                  <a:lnTo>
                    <a:pt x="107" y="61"/>
                  </a:lnTo>
                  <a:lnTo>
                    <a:pt x="101" y="67"/>
                  </a:lnTo>
                  <a:lnTo>
                    <a:pt x="95" y="72"/>
                  </a:lnTo>
                  <a:lnTo>
                    <a:pt x="89" y="75"/>
                  </a:lnTo>
                  <a:lnTo>
                    <a:pt x="83" y="77"/>
                  </a:lnTo>
                  <a:lnTo>
                    <a:pt x="77" y="80"/>
                  </a:lnTo>
                  <a:lnTo>
                    <a:pt x="72" y="81"/>
                  </a:lnTo>
                  <a:lnTo>
                    <a:pt x="69" y="81"/>
                  </a:lnTo>
                  <a:lnTo>
                    <a:pt x="64" y="90"/>
                  </a:lnTo>
                  <a:lnTo>
                    <a:pt x="57" y="102"/>
                  </a:lnTo>
                  <a:lnTo>
                    <a:pt x="53" y="113"/>
                  </a:lnTo>
                  <a:lnTo>
                    <a:pt x="50" y="121"/>
                  </a:lnTo>
                  <a:lnTo>
                    <a:pt x="55" y="122"/>
                  </a:lnTo>
                  <a:lnTo>
                    <a:pt x="59" y="123"/>
                  </a:lnTo>
                  <a:lnTo>
                    <a:pt x="66" y="123"/>
                  </a:lnTo>
                  <a:lnTo>
                    <a:pt x="72" y="122"/>
                  </a:lnTo>
                  <a:lnTo>
                    <a:pt x="78" y="121"/>
                  </a:lnTo>
                  <a:lnTo>
                    <a:pt x="84" y="119"/>
                  </a:lnTo>
                  <a:lnTo>
                    <a:pt x="88" y="115"/>
                  </a:lnTo>
                  <a:lnTo>
                    <a:pt x="92" y="111"/>
                  </a:lnTo>
                  <a:lnTo>
                    <a:pt x="95" y="106"/>
                  </a:lnTo>
                  <a:lnTo>
                    <a:pt x="97" y="105"/>
                  </a:lnTo>
                  <a:lnTo>
                    <a:pt x="97" y="106"/>
                  </a:lnTo>
                  <a:lnTo>
                    <a:pt x="96" y="111"/>
                  </a:lnTo>
                  <a:lnTo>
                    <a:pt x="93" y="117"/>
                  </a:lnTo>
                  <a:lnTo>
                    <a:pt x="88" y="122"/>
                  </a:lnTo>
                  <a:lnTo>
                    <a:pt x="83" y="127"/>
                  </a:lnTo>
                  <a:lnTo>
                    <a:pt x="76" y="129"/>
                  </a:lnTo>
                  <a:lnTo>
                    <a:pt x="69" y="132"/>
                  </a:lnTo>
                  <a:lnTo>
                    <a:pt x="62" y="133"/>
                  </a:lnTo>
                  <a:lnTo>
                    <a:pt x="55" y="133"/>
                  </a:lnTo>
                  <a:lnTo>
                    <a:pt x="49" y="132"/>
                  </a:lnTo>
                  <a:lnTo>
                    <a:pt x="46" y="135"/>
                  </a:lnTo>
                  <a:lnTo>
                    <a:pt x="43" y="138"/>
                  </a:lnTo>
                  <a:lnTo>
                    <a:pt x="41" y="143"/>
                  </a:lnTo>
                  <a:lnTo>
                    <a:pt x="40" y="147"/>
                  </a:lnTo>
                  <a:lnTo>
                    <a:pt x="34" y="145"/>
                  </a:lnTo>
                  <a:lnTo>
                    <a:pt x="30" y="147"/>
                  </a:lnTo>
                  <a:lnTo>
                    <a:pt x="25" y="149"/>
                  </a:lnTo>
                  <a:lnTo>
                    <a:pt x="23" y="15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19" name="Freeform 267"/>
            <p:cNvSpPr>
              <a:spLocks/>
            </p:cNvSpPr>
            <p:nvPr/>
          </p:nvSpPr>
          <p:spPr bwMode="auto">
            <a:xfrm>
              <a:off x="151" y="123"/>
              <a:ext cx="91" cy="41"/>
            </a:xfrm>
            <a:custGeom>
              <a:avLst/>
              <a:gdLst>
                <a:gd name="T0" fmla="*/ 1 w 181"/>
                <a:gd name="T1" fmla="*/ 26 h 83"/>
                <a:gd name="T2" fmla="*/ 1 w 181"/>
                <a:gd name="T3" fmla="*/ 30 h 83"/>
                <a:gd name="T4" fmla="*/ 8 w 181"/>
                <a:gd name="T5" fmla="*/ 31 h 83"/>
                <a:gd name="T6" fmla="*/ 23 w 181"/>
                <a:gd name="T7" fmla="*/ 31 h 83"/>
                <a:gd name="T8" fmla="*/ 39 w 181"/>
                <a:gd name="T9" fmla="*/ 33 h 83"/>
                <a:gd name="T10" fmla="*/ 49 w 181"/>
                <a:gd name="T11" fmla="*/ 36 h 83"/>
                <a:gd name="T12" fmla="*/ 56 w 181"/>
                <a:gd name="T13" fmla="*/ 46 h 83"/>
                <a:gd name="T14" fmla="*/ 69 w 181"/>
                <a:gd name="T15" fmla="*/ 66 h 83"/>
                <a:gd name="T16" fmla="*/ 85 w 181"/>
                <a:gd name="T17" fmla="*/ 76 h 83"/>
                <a:gd name="T18" fmla="*/ 85 w 181"/>
                <a:gd name="T19" fmla="*/ 72 h 83"/>
                <a:gd name="T20" fmla="*/ 75 w 181"/>
                <a:gd name="T21" fmla="*/ 61 h 83"/>
                <a:gd name="T22" fmla="*/ 69 w 181"/>
                <a:gd name="T23" fmla="*/ 46 h 83"/>
                <a:gd name="T24" fmla="*/ 76 w 181"/>
                <a:gd name="T25" fmla="*/ 40 h 83"/>
                <a:gd name="T26" fmla="*/ 94 w 181"/>
                <a:gd name="T27" fmla="*/ 43 h 83"/>
                <a:gd name="T28" fmla="*/ 104 w 181"/>
                <a:gd name="T29" fmla="*/ 55 h 83"/>
                <a:gd name="T30" fmla="*/ 120 w 181"/>
                <a:gd name="T31" fmla="*/ 73 h 83"/>
                <a:gd name="T32" fmla="*/ 138 w 181"/>
                <a:gd name="T33" fmla="*/ 83 h 83"/>
                <a:gd name="T34" fmla="*/ 145 w 181"/>
                <a:gd name="T35" fmla="*/ 81 h 83"/>
                <a:gd name="T36" fmla="*/ 130 w 181"/>
                <a:gd name="T37" fmla="*/ 71 h 83"/>
                <a:gd name="T38" fmla="*/ 114 w 181"/>
                <a:gd name="T39" fmla="*/ 56 h 83"/>
                <a:gd name="T40" fmla="*/ 119 w 181"/>
                <a:gd name="T41" fmla="*/ 53 h 83"/>
                <a:gd name="T42" fmla="*/ 137 w 181"/>
                <a:gd name="T43" fmla="*/ 57 h 83"/>
                <a:gd name="T44" fmla="*/ 157 w 181"/>
                <a:gd name="T45" fmla="*/ 61 h 83"/>
                <a:gd name="T46" fmla="*/ 171 w 181"/>
                <a:gd name="T47" fmla="*/ 63 h 83"/>
                <a:gd name="T48" fmla="*/ 180 w 181"/>
                <a:gd name="T49" fmla="*/ 63 h 83"/>
                <a:gd name="T50" fmla="*/ 177 w 181"/>
                <a:gd name="T51" fmla="*/ 58 h 83"/>
                <a:gd name="T52" fmla="*/ 166 w 181"/>
                <a:gd name="T53" fmla="*/ 56 h 83"/>
                <a:gd name="T54" fmla="*/ 150 w 181"/>
                <a:gd name="T55" fmla="*/ 53 h 83"/>
                <a:gd name="T56" fmla="*/ 133 w 181"/>
                <a:gd name="T57" fmla="*/ 47 h 83"/>
                <a:gd name="T58" fmla="*/ 121 w 181"/>
                <a:gd name="T59" fmla="*/ 42 h 83"/>
                <a:gd name="T60" fmla="*/ 123 w 181"/>
                <a:gd name="T61" fmla="*/ 35 h 83"/>
                <a:gd name="T62" fmla="*/ 135 w 181"/>
                <a:gd name="T63" fmla="*/ 30 h 83"/>
                <a:gd name="T64" fmla="*/ 145 w 181"/>
                <a:gd name="T65" fmla="*/ 27 h 83"/>
                <a:gd name="T66" fmla="*/ 144 w 181"/>
                <a:gd name="T67" fmla="*/ 24 h 83"/>
                <a:gd name="T68" fmla="*/ 131 w 181"/>
                <a:gd name="T69" fmla="*/ 21 h 83"/>
                <a:gd name="T70" fmla="*/ 114 w 181"/>
                <a:gd name="T71" fmla="*/ 30 h 83"/>
                <a:gd name="T72" fmla="*/ 105 w 181"/>
                <a:gd name="T73" fmla="*/ 35 h 83"/>
                <a:gd name="T74" fmla="*/ 93 w 181"/>
                <a:gd name="T75" fmla="*/ 33 h 83"/>
                <a:gd name="T76" fmla="*/ 83 w 181"/>
                <a:gd name="T77" fmla="*/ 32 h 83"/>
                <a:gd name="T78" fmla="*/ 75 w 181"/>
                <a:gd name="T79" fmla="*/ 32 h 83"/>
                <a:gd name="T80" fmla="*/ 71 w 181"/>
                <a:gd name="T81" fmla="*/ 25 h 83"/>
                <a:gd name="T82" fmla="*/ 79 w 181"/>
                <a:gd name="T83" fmla="*/ 10 h 83"/>
                <a:gd name="T84" fmla="*/ 93 w 181"/>
                <a:gd name="T85" fmla="*/ 2 h 83"/>
                <a:gd name="T86" fmla="*/ 92 w 181"/>
                <a:gd name="T87" fmla="*/ 0 h 83"/>
                <a:gd name="T88" fmla="*/ 84 w 181"/>
                <a:gd name="T89" fmla="*/ 1 h 83"/>
                <a:gd name="T90" fmla="*/ 74 w 181"/>
                <a:gd name="T91" fmla="*/ 6 h 83"/>
                <a:gd name="T92" fmla="*/ 63 w 181"/>
                <a:gd name="T93" fmla="*/ 15 h 83"/>
                <a:gd name="T94" fmla="*/ 55 w 181"/>
                <a:gd name="T95" fmla="*/ 21 h 83"/>
                <a:gd name="T96" fmla="*/ 48 w 181"/>
                <a:gd name="T97" fmla="*/ 24 h 83"/>
                <a:gd name="T98" fmla="*/ 34 w 181"/>
                <a:gd name="T99" fmla="*/ 24 h 83"/>
                <a:gd name="T100" fmla="*/ 18 w 181"/>
                <a:gd name="T101" fmla="*/ 24 h 83"/>
                <a:gd name="T102" fmla="*/ 4 w 181"/>
                <a:gd name="T103" fmla="*/ 2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1" h="83">
                  <a:moveTo>
                    <a:pt x="0" y="25"/>
                  </a:moveTo>
                  <a:lnTo>
                    <a:pt x="1" y="26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8" y="31"/>
                  </a:lnTo>
                  <a:lnTo>
                    <a:pt x="15" y="31"/>
                  </a:lnTo>
                  <a:lnTo>
                    <a:pt x="23" y="31"/>
                  </a:lnTo>
                  <a:lnTo>
                    <a:pt x="31" y="32"/>
                  </a:lnTo>
                  <a:lnTo>
                    <a:pt x="39" y="33"/>
                  </a:lnTo>
                  <a:lnTo>
                    <a:pt x="45" y="35"/>
                  </a:lnTo>
                  <a:lnTo>
                    <a:pt x="49" y="36"/>
                  </a:lnTo>
                  <a:lnTo>
                    <a:pt x="53" y="39"/>
                  </a:lnTo>
                  <a:lnTo>
                    <a:pt x="56" y="46"/>
                  </a:lnTo>
                  <a:lnTo>
                    <a:pt x="61" y="56"/>
                  </a:lnTo>
                  <a:lnTo>
                    <a:pt x="69" y="66"/>
                  </a:lnTo>
                  <a:lnTo>
                    <a:pt x="79" y="75"/>
                  </a:lnTo>
                  <a:lnTo>
                    <a:pt x="85" y="76"/>
                  </a:lnTo>
                  <a:lnTo>
                    <a:pt x="86" y="75"/>
                  </a:lnTo>
                  <a:lnTo>
                    <a:pt x="85" y="72"/>
                  </a:lnTo>
                  <a:lnTo>
                    <a:pt x="80" y="68"/>
                  </a:lnTo>
                  <a:lnTo>
                    <a:pt x="75" y="61"/>
                  </a:lnTo>
                  <a:lnTo>
                    <a:pt x="71" y="54"/>
                  </a:lnTo>
                  <a:lnTo>
                    <a:pt x="69" y="46"/>
                  </a:lnTo>
                  <a:lnTo>
                    <a:pt x="68" y="40"/>
                  </a:lnTo>
                  <a:lnTo>
                    <a:pt x="76" y="40"/>
                  </a:lnTo>
                  <a:lnTo>
                    <a:pt x="86" y="41"/>
                  </a:lnTo>
                  <a:lnTo>
                    <a:pt x="94" y="43"/>
                  </a:lnTo>
                  <a:lnTo>
                    <a:pt x="101" y="46"/>
                  </a:lnTo>
                  <a:lnTo>
                    <a:pt x="104" y="55"/>
                  </a:lnTo>
                  <a:lnTo>
                    <a:pt x="110" y="64"/>
                  </a:lnTo>
                  <a:lnTo>
                    <a:pt x="120" y="73"/>
                  </a:lnTo>
                  <a:lnTo>
                    <a:pt x="130" y="80"/>
                  </a:lnTo>
                  <a:lnTo>
                    <a:pt x="138" y="83"/>
                  </a:lnTo>
                  <a:lnTo>
                    <a:pt x="144" y="83"/>
                  </a:lnTo>
                  <a:lnTo>
                    <a:pt x="145" y="81"/>
                  </a:lnTo>
                  <a:lnTo>
                    <a:pt x="142" y="78"/>
                  </a:lnTo>
                  <a:lnTo>
                    <a:pt x="130" y="71"/>
                  </a:lnTo>
                  <a:lnTo>
                    <a:pt x="121" y="63"/>
                  </a:lnTo>
                  <a:lnTo>
                    <a:pt x="114" y="56"/>
                  </a:lnTo>
                  <a:lnTo>
                    <a:pt x="112" y="49"/>
                  </a:lnTo>
                  <a:lnTo>
                    <a:pt x="119" y="53"/>
                  </a:lnTo>
                  <a:lnTo>
                    <a:pt x="128" y="56"/>
                  </a:lnTo>
                  <a:lnTo>
                    <a:pt x="137" y="57"/>
                  </a:lnTo>
                  <a:lnTo>
                    <a:pt x="147" y="60"/>
                  </a:lnTo>
                  <a:lnTo>
                    <a:pt x="157" y="61"/>
                  </a:lnTo>
                  <a:lnTo>
                    <a:pt x="165" y="62"/>
                  </a:lnTo>
                  <a:lnTo>
                    <a:pt x="171" y="63"/>
                  </a:lnTo>
                  <a:lnTo>
                    <a:pt x="176" y="63"/>
                  </a:lnTo>
                  <a:lnTo>
                    <a:pt x="180" y="63"/>
                  </a:lnTo>
                  <a:lnTo>
                    <a:pt x="181" y="61"/>
                  </a:lnTo>
                  <a:lnTo>
                    <a:pt x="177" y="58"/>
                  </a:lnTo>
                  <a:lnTo>
                    <a:pt x="173" y="57"/>
                  </a:lnTo>
                  <a:lnTo>
                    <a:pt x="166" y="56"/>
                  </a:lnTo>
                  <a:lnTo>
                    <a:pt x="159" y="55"/>
                  </a:lnTo>
                  <a:lnTo>
                    <a:pt x="150" y="53"/>
                  </a:lnTo>
                  <a:lnTo>
                    <a:pt x="142" y="50"/>
                  </a:lnTo>
                  <a:lnTo>
                    <a:pt x="133" y="47"/>
                  </a:lnTo>
                  <a:lnTo>
                    <a:pt x="125" y="45"/>
                  </a:lnTo>
                  <a:lnTo>
                    <a:pt x="121" y="42"/>
                  </a:lnTo>
                  <a:lnTo>
                    <a:pt x="117" y="41"/>
                  </a:lnTo>
                  <a:lnTo>
                    <a:pt x="123" y="35"/>
                  </a:lnTo>
                  <a:lnTo>
                    <a:pt x="129" y="32"/>
                  </a:lnTo>
                  <a:lnTo>
                    <a:pt x="135" y="30"/>
                  </a:lnTo>
                  <a:lnTo>
                    <a:pt x="140" y="28"/>
                  </a:lnTo>
                  <a:lnTo>
                    <a:pt x="145" y="27"/>
                  </a:lnTo>
                  <a:lnTo>
                    <a:pt x="146" y="26"/>
                  </a:lnTo>
                  <a:lnTo>
                    <a:pt x="144" y="24"/>
                  </a:lnTo>
                  <a:lnTo>
                    <a:pt x="138" y="21"/>
                  </a:lnTo>
                  <a:lnTo>
                    <a:pt x="131" y="21"/>
                  </a:lnTo>
                  <a:lnTo>
                    <a:pt x="122" y="25"/>
                  </a:lnTo>
                  <a:lnTo>
                    <a:pt x="114" y="30"/>
                  </a:lnTo>
                  <a:lnTo>
                    <a:pt x="109" y="35"/>
                  </a:lnTo>
                  <a:lnTo>
                    <a:pt x="105" y="35"/>
                  </a:lnTo>
                  <a:lnTo>
                    <a:pt x="99" y="34"/>
                  </a:lnTo>
                  <a:lnTo>
                    <a:pt x="93" y="33"/>
                  </a:lnTo>
                  <a:lnTo>
                    <a:pt x="87" y="33"/>
                  </a:lnTo>
                  <a:lnTo>
                    <a:pt x="83" y="32"/>
                  </a:lnTo>
                  <a:lnTo>
                    <a:pt x="78" y="32"/>
                  </a:lnTo>
                  <a:lnTo>
                    <a:pt x="75" y="32"/>
                  </a:lnTo>
                  <a:lnTo>
                    <a:pt x="72" y="32"/>
                  </a:lnTo>
                  <a:lnTo>
                    <a:pt x="71" y="25"/>
                  </a:lnTo>
                  <a:lnTo>
                    <a:pt x="74" y="17"/>
                  </a:lnTo>
                  <a:lnTo>
                    <a:pt x="79" y="10"/>
                  </a:lnTo>
                  <a:lnTo>
                    <a:pt x="87" y="5"/>
                  </a:lnTo>
                  <a:lnTo>
                    <a:pt x="93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87" y="0"/>
                  </a:lnTo>
                  <a:lnTo>
                    <a:pt x="84" y="1"/>
                  </a:lnTo>
                  <a:lnTo>
                    <a:pt x="79" y="3"/>
                  </a:lnTo>
                  <a:lnTo>
                    <a:pt x="74" y="6"/>
                  </a:lnTo>
                  <a:lnTo>
                    <a:pt x="69" y="10"/>
                  </a:lnTo>
                  <a:lnTo>
                    <a:pt x="63" y="15"/>
                  </a:lnTo>
                  <a:lnTo>
                    <a:pt x="59" y="18"/>
                  </a:lnTo>
                  <a:lnTo>
                    <a:pt x="55" y="21"/>
                  </a:lnTo>
                  <a:lnTo>
                    <a:pt x="53" y="24"/>
                  </a:lnTo>
                  <a:lnTo>
                    <a:pt x="48" y="24"/>
                  </a:lnTo>
                  <a:lnTo>
                    <a:pt x="41" y="24"/>
                  </a:lnTo>
                  <a:lnTo>
                    <a:pt x="34" y="24"/>
                  </a:lnTo>
                  <a:lnTo>
                    <a:pt x="26" y="24"/>
                  </a:lnTo>
                  <a:lnTo>
                    <a:pt x="18" y="24"/>
                  </a:lnTo>
                  <a:lnTo>
                    <a:pt x="10" y="24"/>
                  </a:lnTo>
                  <a:lnTo>
                    <a:pt x="4" y="24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20" name="Freeform 268"/>
            <p:cNvSpPr>
              <a:spLocks/>
            </p:cNvSpPr>
            <p:nvPr/>
          </p:nvSpPr>
          <p:spPr bwMode="auto">
            <a:xfrm>
              <a:off x="142" y="160"/>
              <a:ext cx="74" cy="84"/>
            </a:xfrm>
            <a:custGeom>
              <a:avLst/>
              <a:gdLst>
                <a:gd name="T0" fmla="*/ 6 w 148"/>
                <a:gd name="T1" fmla="*/ 5 h 169"/>
                <a:gd name="T2" fmla="*/ 20 w 148"/>
                <a:gd name="T3" fmla="*/ 22 h 169"/>
                <a:gd name="T4" fmla="*/ 21 w 148"/>
                <a:gd name="T5" fmla="*/ 40 h 169"/>
                <a:gd name="T6" fmla="*/ 22 w 148"/>
                <a:gd name="T7" fmla="*/ 76 h 169"/>
                <a:gd name="T8" fmla="*/ 27 w 148"/>
                <a:gd name="T9" fmla="*/ 74 h 169"/>
                <a:gd name="T10" fmla="*/ 30 w 148"/>
                <a:gd name="T11" fmla="*/ 45 h 169"/>
                <a:gd name="T12" fmla="*/ 37 w 148"/>
                <a:gd name="T13" fmla="*/ 35 h 169"/>
                <a:gd name="T14" fmla="*/ 41 w 148"/>
                <a:gd name="T15" fmla="*/ 38 h 169"/>
                <a:gd name="T16" fmla="*/ 49 w 148"/>
                <a:gd name="T17" fmla="*/ 48 h 169"/>
                <a:gd name="T18" fmla="*/ 63 w 148"/>
                <a:gd name="T19" fmla="*/ 64 h 169"/>
                <a:gd name="T20" fmla="*/ 65 w 148"/>
                <a:gd name="T21" fmla="*/ 83 h 169"/>
                <a:gd name="T22" fmla="*/ 65 w 148"/>
                <a:gd name="T23" fmla="*/ 114 h 169"/>
                <a:gd name="T24" fmla="*/ 72 w 148"/>
                <a:gd name="T25" fmla="*/ 112 h 169"/>
                <a:gd name="T26" fmla="*/ 74 w 148"/>
                <a:gd name="T27" fmla="*/ 85 h 169"/>
                <a:gd name="T28" fmla="*/ 86 w 148"/>
                <a:gd name="T29" fmla="*/ 82 h 169"/>
                <a:gd name="T30" fmla="*/ 102 w 148"/>
                <a:gd name="T31" fmla="*/ 103 h 169"/>
                <a:gd name="T32" fmla="*/ 121 w 148"/>
                <a:gd name="T33" fmla="*/ 129 h 169"/>
                <a:gd name="T34" fmla="*/ 138 w 148"/>
                <a:gd name="T35" fmla="*/ 154 h 169"/>
                <a:gd name="T36" fmla="*/ 146 w 148"/>
                <a:gd name="T37" fmla="*/ 168 h 169"/>
                <a:gd name="T38" fmla="*/ 148 w 148"/>
                <a:gd name="T39" fmla="*/ 165 h 169"/>
                <a:gd name="T40" fmla="*/ 143 w 148"/>
                <a:gd name="T41" fmla="*/ 153 h 169"/>
                <a:gd name="T42" fmla="*/ 129 w 148"/>
                <a:gd name="T43" fmla="*/ 128 h 169"/>
                <a:gd name="T44" fmla="*/ 111 w 148"/>
                <a:gd name="T45" fmla="*/ 101 h 169"/>
                <a:gd name="T46" fmla="*/ 95 w 148"/>
                <a:gd name="T47" fmla="*/ 79 h 169"/>
                <a:gd name="T48" fmla="*/ 93 w 148"/>
                <a:gd name="T49" fmla="*/ 71 h 169"/>
                <a:gd name="T50" fmla="*/ 102 w 148"/>
                <a:gd name="T51" fmla="*/ 66 h 169"/>
                <a:gd name="T52" fmla="*/ 110 w 148"/>
                <a:gd name="T53" fmla="*/ 64 h 169"/>
                <a:gd name="T54" fmla="*/ 119 w 148"/>
                <a:gd name="T55" fmla="*/ 65 h 169"/>
                <a:gd name="T56" fmla="*/ 131 w 148"/>
                <a:gd name="T57" fmla="*/ 71 h 169"/>
                <a:gd name="T58" fmla="*/ 134 w 148"/>
                <a:gd name="T59" fmla="*/ 71 h 169"/>
                <a:gd name="T60" fmla="*/ 128 w 148"/>
                <a:gd name="T61" fmla="*/ 63 h 169"/>
                <a:gd name="T62" fmla="*/ 116 w 148"/>
                <a:gd name="T63" fmla="*/ 58 h 169"/>
                <a:gd name="T64" fmla="*/ 101 w 148"/>
                <a:gd name="T65" fmla="*/ 57 h 169"/>
                <a:gd name="T66" fmla="*/ 87 w 148"/>
                <a:gd name="T67" fmla="*/ 59 h 169"/>
                <a:gd name="T68" fmla="*/ 73 w 148"/>
                <a:gd name="T69" fmla="*/ 56 h 169"/>
                <a:gd name="T70" fmla="*/ 57 w 148"/>
                <a:gd name="T71" fmla="*/ 41 h 169"/>
                <a:gd name="T72" fmla="*/ 58 w 148"/>
                <a:gd name="T73" fmla="*/ 33 h 169"/>
                <a:gd name="T74" fmla="*/ 75 w 148"/>
                <a:gd name="T75" fmla="*/ 30 h 169"/>
                <a:gd name="T76" fmla="*/ 87 w 148"/>
                <a:gd name="T77" fmla="*/ 33 h 169"/>
                <a:gd name="T78" fmla="*/ 86 w 148"/>
                <a:gd name="T79" fmla="*/ 29 h 169"/>
                <a:gd name="T80" fmla="*/ 78 w 148"/>
                <a:gd name="T81" fmla="*/ 28 h 169"/>
                <a:gd name="T82" fmla="*/ 67 w 148"/>
                <a:gd name="T83" fmla="*/ 26 h 169"/>
                <a:gd name="T84" fmla="*/ 56 w 148"/>
                <a:gd name="T85" fmla="*/ 25 h 169"/>
                <a:gd name="T86" fmla="*/ 45 w 148"/>
                <a:gd name="T87" fmla="*/ 25 h 169"/>
                <a:gd name="T88" fmla="*/ 37 w 148"/>
                <a:gd name="T89" fmla="*/ 23 h 169"/>
                <a:gd name="T90" fmla="*/ 26 w 148"/>
                <a:gd name="T91" fmla="*/ 15 h 169"/>
                <a:gd name="T92" fmla="*/ 14 w 148"/>
                <a:gd name="T93" fmla="*/ 6 h 169"/>
                <a:gd name="T94" fmla="*/ 5 w 148"/>
                <a:gd name="T95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8" h="169">
                  <a:moveTo>
                    <a:pt x="0" y="0"/>
                  </a:moveTo>
                  <a:lnTo>
                    <a:pt x="6" y="5"/>
                  </a:lnTo>
                  <a:lnTo>
                    <a:pt x="13" y="13"/>
                  </a:lnTo>
                  <a:lnTo>
                    <a:pt x="20" y="22"/>
                  </a:lnTo>
                  <a:lnTo>
                    <a:pt x="25" y="27"/>
                  </a:lnTo>
                  <a:lnTo>
                    <a:pt x="21" y="40"/>
                  </a:lnTo>
                  <a:lnTo>
                    <a:pt x="21" y="58"/>
                  </a:lnTo>
                  <a:lnTo>
                    <a:pt x="22" y="76"/>
                  </a:lnTo>
                  <a:lnTo>
                    <a:pt x="28" y="89"/>
                  </a:lnTo>
                  <a:lnTo>
                    <a:pt x="27" y="74"/>
                  </a:lnTo>
                  <a:lnTo>
                    <a:pt x="28" y="59"/>
                  </a:lnTo>
                  <a:lnTo>
                    <a:pt x="30" y="45"/>
                  </a:lnTo>
                  <a:lnTo>
                    <a:pt x="35" y="37"/>
                  </a:lnTo>
                  <a:lnTo>
                    <a:pt x="37" y="35"/>
                  </a:lnTo>
                  <a:lnTo>
                    <a:pt x="40" y="36"/>
                  </a:lnTo>
                  <a:lnTo>
                    <a:pt x="41" y="38"/>
                  </a:lnTo>
                  <a:lnTo>
                    <a:pt x="43" y="42"/>
                  </a:lnTo>
                  <a:lnTo>
                    <a:pt x="49" y="48"/>
                  </a:lnTo>
                  <a:lnTo>
                    <a:pt x="56" y="56"/>
                  </a:lnTo>
                  <a:lnTo>
                    <a:pt x="63" y="64"/>
                  </a:lnTo>
                  <a:lnTo>
                    <a:pt x="67" y="70"/>
                  </a:lnTo>
                  <a:lnTo>
                    <a:pt x="65" y="83"/>
                  </a:lnTo>
                  <a:lnTo>
                    <a:pt x="63" y="100"/>
                  </a:lnTo>
                  <a:lnTo>
                    <a:pt x="65" y="114"/>
                  </a:lnTo>
                  <a:lnTo>
                    <a:pt x="74" y="127"/>
                  </a:lnTo>
                  <a:lnTo>
                    <a:pt x="72" y="112"/>
                  </a:lnTo>
                  <a:lnTo>
                    <a:pt x="72" y="97"/>
                  </a:lnTo>
                  <a:lnTo>
                    <a:pt x="74" y="85"/>
                  </a:lnTo>
                  <a:lnTo>
                    <a:pt x="80" y="76"/>
                  </a:lnTo>
                  <a:lnTo>
                    <a:pt x="86" y="82"/>
                  </a:lnTo>
                  <a:lnTo>
                    <a:pt x="94" y="90"/>
                  </a:lnTo>
                  <a:lnTo>
                    <a:pt x="102" y="103"/>
                  </a:lnTo>
                  <a:lnTo>
                    <a:pt x="112" y="116"/>
                  </a:lnTo>
                  <a:lnTo>
                    <a:pt x="121" y="129"/>
                  </a:lnTo>
                  <a:lnTo>
                    <a:pt x="131" y="142"/>
                  </a:lnTo>
                  <a:lnTo>
                    <a:pt x="138" y="154"/>
                  </a:lnTo>
                  <a:lnTo>
                    <a:pt x="142" y="162"/>
                  </a:lnTo>
                  <a:lnTo>
                    <a:pt x="146" y="168"/>
                  </a:lnTo>
                  <a:lnTo>
                    <a:pt x="148" y="169"/>
                  </a:lnTo>
                  <a:lnTo>
                    <a:pt x="148" y="165"/>
                  </a:lnTo>
                  <a:lnTo>
                    <a:pt x="147" y="159"/>
                  </a:lnTo>
                  <a:lnTo>
                    <a:pt x="143" y="153"/>
                  </a:lnTo>
                  <a:lnTo>
                    <a:pt x="138" y="142"/>
                  </a:lnTo>
                  <a:lnTo>
                    <a:pt x="129" y="128"/>
                  </a:lnTo>
                  <a:lnTo>
                    <a:pt x="121" y="114"/>
                  </a:lnTo>
                  <a:lnTo>
                    <a:pt x="111" y="101"/>
                  </a:lnTo>
                  <a:lnTo>
                    <a:pt x="103" y="88"/>
                  </a:lnTo>
                  <a:lnTo>
                    <a:pt x="95" y="79"/>
                  </a:lnTo>
                  <a:lnTo>
                    <a:pt x="89" y="73"/>
                  </a:lnTo>
                  <a:lnTo>
                    <a:pt x="93" y="71"/>
                  </a:lnTo>
                  <a:lnTo>
                    <a:pt x="97" y="67"/>
                  </a:lnTo>
                  <a:lnTo>
                    <a:pt x="102" y="66"/>
                  </a:lnTo>
                  <a:lnTo>
                    <a:pt x="106" y="65"/>
                  </a:lnTo>
                  <a:lnTo>
                    <a:pt x="110" y="64"/>
                  </a:lnTo>
                  <a:lnTo>
                    <a:pt x="114" y="64"/>
                  </a:lnTo>
                  <a:lnTo>
                    <a:pt x="119" y="65"/>
                  </a:lnTo>
                  <a:lnTo>
                    <a:pt x="124" y="67"/>
                  </a:lnTo>
                  <a:lnTo>
                    <a:pt x="131" y="71"/>
                  </a:lnTo>
                  <a:lnTo>
                    <a:pt x="134" y="72"/>
                  </a:lnTo>
                  <a:lnTo>
                    <a:pt x="134" y="71"/>
                  </a:lnTo>
                  <a:lnTo>
                    <a:pt x="132" y="66"/>
                  </a:lnTo>
                  <a:lnTo>
                    <a:pt x="128" y="63"/>
                  </a:lnTo>
                  <a:lnTo>
                    <a:pt x="123" y="60"/>
                  </a:lnTo>
                  <a:lnTo>
                    <a:pt x="116" y="58"/>
                  </a:lnTo>
                  <a:lnTo>
                    <a:pt x="109" y="57"/>
                  </a:lnTo>
                  <a:lnTo>
                    <a:pt x="101" y="57"/>
                  </a:lnTo>
                  <a:lnTo>
                    <a:pt x="93" y="58"/>
                  </a:lnTo>
                  <a:lnTo>
                    <a:pt x="87" y="59"/>
                  </a:lnTo>
                  <a:lnTo>
                    <a:pt x="81" y="63"/>
                  </a:lnTo>
                  <a:lnTo>
                    <a:pt x="73" y="56"/>
                  </a:lnTo>
                  <a:lnTo>
                    <a:pt x="65" y="48"/>
                  </a:lnTo>
                  <a:lnTo>
                    <a:pt x="57" y="41"/>
                  </a:lnTo>
                  <a:lnTo>
                    <a:pt x="52" y="36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5" y="30"/>
                  </a:lnTo>
                  <a:lnTo>
                    <a:pt x="83" y="31"/>
                  </a:lnTo>
                  <a:lnTo>
                    <a:pt x="87" y="33"/>
                  </a:lnTo>
                  <a:lnTo>
                    <a:pt x="88" y="31"/>
                  </a:lnTo>
                  <a:lnTo>
                    <a:pt x="86" y="29"/>
                  </a:lnTo>
                  <a:lnTo>
                    <a:pt x="81" y="28"/>
                  </a:lnTo>
                  <a:lnTo>
                    <a:pt x="78" y="28"/>
                  </a:lnTo>
                  <a:lnTo>
                    <a:pt x="73" y="27"/>
                  </a:lnTo>
                  <a:lnTo>
                    <a:pt x="67" y="26"/>
                  </a:lnTo>
                  <a:lnTo>
                    <a:pt x="61" y="26"/>
                  </a:lnTo>
                  <a:lnTo>
                    <a:pt x="56" y="25"/>
                  </a:lnTo>
                  <a:lnTo>
                    <a:pt x="51" y="25"/>
                  </a:lnTo>
                  <a:lnTo>
                    <a:pt x="45" y="25"/>
                  </a:lnTo>
                  <a:lnTo>
                    <a:pt x="42" y="25"/>
                  </a:lnTo>
                  <a:lnTo>
                    <a:pt x="37" y="23"/>
                  </a:lnTo>
                  <a:lnTo>
                    <a:pt x="32" y="20"/>
                  </a:lnTo>
                  <a:lnTo>
                    <a:pt x="26" y="15"/>
                  </a:lnTo>
                  <a:lnTo>
                    <a:pt x="20" y="11"/>
                  </a:lnTo>
                  <a:lnTo>
                    <a:pt x="14" y="6"/>
                  </a:lnTo>
                  <a:lnTo>
                    <a:pt x="10" y="3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21" name="Freeform 269"/>
            <p:cNvSpPr>
              <a:spLocks/>
            </p:cNvSpPr>
            <p:nvPr/>
          </p:nvSpPr>
          <p:spPr bwMode="auto">
            <a:xfrm>
              <a:off x="79" y="167"/>
              <a:ext cx="55" cy="98"/>
            </a:xfrm>
            <a:custGeom>
              <a:avLst/>
              <a:gdLst>
                <a:gd name="T0" fmla="*/ 72 w 110"/>
                <a:gd name="T1" fmla="*/ 25 h 195"/>
                <a:gd name="T2" fmla="*/ 61 w 110"/>
                <a:gd name="T3" fmla="*/ 36 h 195"/>
                <a:gd name="T4" fmla="*/ 35 w 110"/>
                <a:gd name="T5" fmla="*/ 49 h 195"/>
                <a:gd name="T6" fmla="*/ 14 w 110"/>
                <a:gd name="T7" fmla="*/ 64 h 195"/>
                <a:gd name="T8" fmla="*/ 12 w 110"/>
                <a:gd name="T9" fmla="*/ 73 h 195"/>
                <a:gd name="T10" fmla="*/ 21 w 110"/>
                <a:gd name="T11" fmla="*/ 66 h 195"/>
                <a:gd name="T12" fmla="*/ 37 w 110"/>
                <a:gd name="T13" fmla="*/ 56 h 195"/>
                <a:gd name="T14" fmla="*/ 56 w 110"/>
                <a:gd name="T15" fmla="*/ 49 h 195"/>
                <a:gd name="T16" fmla="*/ 59 w 110"/>
                <a:gd name="T17" fmla="*/ 68 h 195"/>
                <a:gd name="T18" fmla="*/ 45 w 110"/>
                <a:gd name="T19" fmla="*/ 82 h 195"/>
                <a:gd name="T20" fmla="*/ 22 w 110"/>
                <a:gd name="T21" fmla="*/ 93 h 195"/>
                <a:gd name="T22" fmla="*/ 8 w 110"/>
                <a:gd name="T23" fmla="*/ 108 h 195"/>
                <a:gd name="T24" fmla="*/ 8 w 110"/>
                <a:gd name="T25" fmla="*/ 118 h 195"/>
                <a:gd name="T26" fmla="*/ 14 w 110"/>
                <a:gd name="T27" fmla="*/ 109 h 195"/>
                <a:gd name="T28" fmla="*/ 29 w 110"/>
                <a:gd name="T29" fmla="*/ 98 h 195"/>
                <a:gd name="T30" fmla="*/ 48 w 110"/>
                <a:gd name="T31" fmla="*/ 91 h 195"/>
                <a:gd name="T32" fmla="*/ 52 w 110"/>
                <a:gd name="T33" fmla="*/ 111 h 195"/>
                <a:gd name="T34" fmla="*/ 39 w 110"/>
                <a:gd name="T35" fmla="*/ 127 h 195"/>
                <a:gd name="T36" fmla="*/ 21 w 110"/>
                <a:gd name="T37" fmla="*/ 136 h 195"/>
                <a:gd name="T38" fmla="*/ 10 w 110"/>
                <a:gd name="T39" fmla="*/ 151 h 195"/>
                <a:gd name="T40" fmla="*/ 26 w 110"/>
                <a:gd name="T41" fmla="*/ 141 h 195"/>
                <a:gd name="T42" fmla="*/ 41 w 110"/>
                <a:gd name="T43" fmla="*/ 139 h 195"/>
                <a:gd name="T44" fmla="*/ 31 w 110"/>
                <a:gd name="T45" fmla="*/ 163 h 195"/>
                <a:gd name="T46" fmla="*/ 11 w 110"/>
                <a:gd name="T47" fmla="*/ 185 h 195"/>
                <a:gd name="T48" fmla="*/ 0 w 110"/>
                <a:gd name="T49" fmla="*/ 194 h 195"/>
                <a:gd name="T50" fmla="*/ 10 w 110"/>
                <a:gd name="T51" fmla="*/ 192 h 195"/>
                <a:gd name="T52" fmla="*/ 30 w 110"/>
                <a:gd name="T53" fmla="*/ 174 h 195"/>
                <a:gd name="T54" fmla="*/ 48 w 110"/>
                <a:gd name="T55" fmla="*/ 144 h 195"/>
                <a:gd name="T56" fmla="*/ 67 w 110"/>
                <a:gd name="T57" fmla="*/ 141 h 195"/>
                <a:gd name="T58" fmla="*/ 69 w 110"/>
                <a:gd name="T59" fmla="*/ 163 h 195"/>
                <a:gd name="T60" fmla="*/ 73 w 110"/>
                <a:gd name="T61" fmla="*/ 165 h 195"/>
                <a:gd name="T62" fmla="*/ 78 w 110"/>
                <a:gd name="T63" fmla="*/ 155 h 195"/>
                <a:gd name="T64" fmla="*/ 69 w 110"/>
                <a:gd name="T65" fmla="*/ 134 h 195"/>
                <a:gd name="T66" fmla="*/ 63 w 110"/>
                <a:gd name="T67" fmla="*/ 116 h 195"/>
                <a:gd name="T68" fmla="*/ 67 w 110"/>
                <a:gd name="T69" fmla="*/ 88 h 195"/>
                <a:gd name="T70" fmla="*/ 72 w 110"/>
                <a:gd name="T71" fmla="*/ 86 h 195"/>
                <a:gd name="T72" fmla="*/ 91 w 110"/>
                <a:gd name="T73" fmla="*/ 98 h 195"/>
                <a:gd name="T74" fmla="*/ 100 w 110"/>
                <a:gd name="T75" fmla="*/ 125 h 195"/>
                <a:gd name="T76" fmla="*/ 103 w 110"/>
                <a:gd name="T77" fmla="*/ 119 h 195"/>
                <a:gd name="T78" fmla="*/ 100 w 110"/>
                <a:gd name="T79" fmla="*/ 101 h 195"/>
                <a:gd name="T80" fmla="*/ 85 w 110"/>
                <a:gd name="T81" fmla="*/ 81 h 195"/>
                <a:gd name="T82" fmla="*/ 71 w 110"/>
                <a:gd name="T83" fmla="*/ 67 h 195"/>
                <a:gd name="T84" fmla="*/ 76 w 110"/>
                <a:gd name="T85" fmla="*/ 48 h 195"/>
                <a:gd name="T86" fmla="*/ 102 w 110"/>
                <a:gd name="T87" fmla="*/ 60 h 195"/>
                <a:gd name="T88" fmla="*/ 109 w 110"/>
                <a:gd name="T89" fmla="*/ 76 h 195"/>
                <a:gd name="T90" fmla="*/ 107 w 110"/>
                <a:gd name="T91" fmla="*/ 59 h 195"/>
                <a:gd name="T92" fmla="*/ 82 w 110"/>
                <a:gd name="T93" fmla="*/ 36 h 195"/>
                <a:gd name="T94" fmla="*/ 82 w 110"/>
                <a:gd name="T95" fmla="*/ 12 h 195"/>
                <a:gd name="T96" fmla="*/ 77 w 110"/>
                <a:gd name="T97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0" h="195">
                  <a:moveTo>
                    <a:pt x="73" y="10"/>
                  </a:moveTo>
                  <a:lnTo>
                    <a:pt x="73" y="18"/>
                  </a:lnTo>
                  <a:lnTo>
                    <a:pt x="72" y="25"/>
                  </a:lnTo>
                  <a:lnTo>
                    <a:pt x="70" y="29"/>
                  </a:lnTo>
                  <a:lnTo>
                    <a:pt x="67" y="33"/>
                  </a:lnTo>
                  <a:lnTo>
                    <a:pt x="61" y="36"/>
                  </a:lnTo>
                  <a:lnTo>
                    <a:pt x="53" y="40"/>
                  </a:lnTo>
                  <a:lnTo>
                    <a:pt x="45" y="44"/>
                  </a:lnTo>
                  <a:lnTo>
                    <a:pt x="35" y="49"/>
                  </a:lnTo>
                  <a:lnTo>
                    <a:pt x="26" y="53"/>
                  </a:lnTo>
                  <a:lnTo>
                    <a:pt x="19" y="58"/>
                  </a:lnTo>
                  <a:lnTo>
                    <a:pt x="14" y="64"/>
                  </a:lnTo>
                  <a:lnTo>
                    <a:pt x="11" y="68"/>
                  </a:lnTo>
                  <a:lnTo>
                    <a:pt x="11" y="72"/>
                  </a:lnTo>
                  <a:lnTo>
                    <a:pt x="12" y="73"/>
                  </a:lnTo>
                  <a:lnTo>
                    <a:pt x="14" y="72"/>
                  </a:lnTo>
                  <a:lnTo>
                    <a:pt x="17" y="70"/>
                  </a:lnTo>
                  <a:lnTo>
                    <a:pt x="21" y="66"/>
                  </a:lnTo>
                  <a:lnTo>
                    <a:pt x="25" y="61"/>
                  </a:lnTo>
                  <a:lnTo>
                    <a:pt x="31" y="58"/>
                  </a:lnTo>
                  <a:lnTo>
                    <a:pt x="37" y="56"/>
                  </a:lnTo>
                  <a:lnTo>
                    <a:pt x="42" y="52"/>
                  </a:lnTo>
                  <a:lnTo>
                    <a:pt x="49" y="51"/>
                  </a:lnTo>
                  <a:lnTo>
                    <a:pt x="56" y="49"/>
                  </a:lnTo>
                  <a:lnTo>
                    <a:pt x="62" y="49"/>
                  </a:lnTo>
                  <a:lnTo>
                    <a:pt x="61" y="59"/>
                  </a:lnTo>
                  <a:lnTo>
                    <a:pt x="59" y="68"/>
                  </a:lnTo>
                  <a:lnTo>
                    <a:pt x="55" y="75"/>
                  </a:lnTo>
                  <a:lnTo>
                    <a:pt x="53" y="81"/>
                  </a:lnTo>
                  <a:lnTo>
                    <a:pt x="45" y="82"/>
                  </a:lnTo>
                  <a:lnTo>
                    <a:pt x="35" y="86"/>
                  </a:lnTo>
                  <a:lnTo>
                    <a:pt x="29" y="88"/>
                  </a:lnTo>
                  <a:lnTo>
                    <a:pt x="22" y="93"/>
                  </a:lnTo>
                  <a:lnTo>
                    <a:pt x="15" y="97"/>
                  </a:lnTo>
                  <a:lnTo>
                    <a:pt x="10" y="102"/>
                  </a:lnTo>
                  <a:lnTo>
                    <a:pt x="8" y="108"/>
                  </a:lnTo>
                  <a:lnTo>
                    <a:pt x="7" y="113"/>
                  </a:lnTo>
                  <a:lnTo>
                    <a:pt x="7" y="117"/>
                  </a:lnTo>
                  <a:lnTo>
                    <a:pt x="8" y="118"/>
                  </a:lnTo>
                  <a:lnTo>
                    <a:pt x="10" y="116"/>
                  </a:lnTo>
                  <a:lnTo>
                    <a:pt x="11" y="112"/>
                  </a:lnTo>
                  <a:lnTo>
                    <a:pt x="14" y="109"/>
                  </a:lnTo>
                  <a:lnTo>
                    <a:pt x="17" y="105"/>
                  </a:lnTo>
                  <a:lnTo>
                    <a:pt x="23" y="102"/>
                  </a:lnTo>
                  <a:lnTo>
                    <a:pt x="29" y="98"/>
                  </a:lnTo>
                  <a:lnTo>
                    <a:pt x="35" y="95"/>
                  </a:lnTo>
                  <a:lnTo>
                    <a:pt x="42" y="93"/>
                  </a:lnTo>
                  <a:lnTo>
                    <a:pt x="48" y="91"/>
                  </a:lnTo>
                  <a:lnTo>
                    <a:pt x="54" y="90"/>
                  </a:lnTo>
                  <a:lnTo>
                    <a:pt x="54" y="102"/>
                  </a:lnTo>
                  <a:lnTo>
                    <a:pt x="52" y="111"/>
                  </a:lnTo>
                  <a:lnTo>
                    <a:pt x="49" y="119"/>
                  </a:lnTo>
                  <a:lnTo>
                    <a:pt x="46" y="125"/>
                  </a:lnTo>
                  <a:lnTo>
                    <a:pt x="39" y="127"/>
                  </a:lnTo>
                  <a:lnTo>
                    <a:pt x="32" y="129"/>
                  </a:lnTo>
                  <a:lnTo>
                    <a:pt x="26" y="133"/>
                  </a:lnTo>
                  <a:lnTo>
                    <a:pt x="21" y="136"/>
                  </a:lnTo>
                  <a:lnTo>
                    <a:pt x="16" y="141"/>
                  </a:lnTo>
                  <a:lnTo>
                    <a:pt x="12" y="146"/>
                  </a:lnTo>
                  <a:lnTo>
                    <a:pt x="10" y="151"/>
                  </a:lnTo>
                  <a:lnTo>
                    <a:pt x="9" y="157"/>
                  </a:lnTo>
                  <a:lnTo>
                    <a:pt x="17" y="149"/>
                  </a:lnTo>
                  <a:lnTo>
                    <a:pt x="26" y="141"/>
                  </a:lnTo>
                  <a:lnTo>
                    <a:pt x="35" y="135"/>
                  </a:lnTo>
                  <a:lnTo>
                    <a:pt x="42" y="133"/>
                  </a:lnTo>
                  <a:lnTo>
                    <a:pt x="41" y="139"/>
                  </a:lnTo>
                  <a:lnTo>
                    <a:pt x="39" y="146"/>
                  </a:lnTo>
                  <a:lnTo>
                    <a:pt x="35" y="154"/>
                  </a:lnTo>
                  <a:lnTo>
                    <a:pt x="31" y="163"/>
                  </a:lnTo>
                  <a:lnTo>
                    <a:pt x="24" y="171"/>
                  </a:lnTo>
                  <a:lnTo>
                    <a:pt x="18" y="179"/>
                  </a:lnTo>
                  <a:lnTo>
                    <a:pt x="11" y="185"/>
                  </a:lnTo>
                  <a:lnTo>
                    <a:pt x="4" y="189"/>
                  </a:lnTo>
                  <a:lnTo>
                    <a:pt x="1" y="192"/>
                  </a:lnTo>
                  <a:lnTo>
                    <a:pt x="0" y="194"/>
                  </a:lnTo>
                  <a:lnTo>
                    <a:pt x="1" y="195"/>
                  </a:lnTo>
                  <a:lnTo>
                    <a:pt x="6" y="194"/>
                  </a:lnTo>
                  <a:lnTo>
                    <a:pt x="10" y="192"/>
                  </a:lnTo>
                  <a:lnTo>
                    <a:pt x="16" y="188"/>
                  </a:lnTo>
                  <a:lnTo>
                    <a:pt x="23" y="183"/>
                  </a:lnTo>
                  <a:lnTo>
                    <a:pt x="30" y="174"/>
                  </a:lnTo>
                  <a:lnTo>
                    <a:pt x="37" y="166"/>
                  </a:lnTo>
                  <a:lnTo>
                    <a:pt x="44" y="156"/>
                  </a:lnTo>
                  <a:lnTo>
                    <a:pt x="48" y="144"/>
                  </a:lnTo>
                  <a:lnTo>
                    <a:pt x="52" y="133"/>
                  </a:lnTo>
                  <a:lnTo>
                    <a:pt x="60" y="135"/>
                  </a:lnTo>
                  <a:lnTo>
                    <a:pt x="67" y="141"/>
                  </a:lnTo>
                  <a:lnTo>
                    <a:pt x="71" y="149"/>
                  </a:lnTo>
                  <a:lnTo>
                    <a:pt x="71" y="156"/>
                  </a:lnTo>
                  <a:lnTo>
                    <a:pt x="69" y="163"/>
                  </a:lnTo>
                  <a:lnTo>
                    <a:pt x="69" y="168"/>
                  </a:lnTo>
                  <a:lnTo>
                    <a:pt x="70" y="169"/>
                  </a:lnTo>
                  <a:lnTo>
                    <a:pt x="73" y="165"/>
                  </a:lnTo>
                  <a:lnTo>
                    <a:pt x="76" y="162"/>
                  </a:lnTo>
                  <a:lnTo>
                    <a:pt x="78" y="158"/>
                  </a:lnTo>
                  <a:lnTo>
                    <a:pt x="78" y="155"/>
                  </a:lnTo>
                  <a:lnTo>
                    <a:pt x="77" y="150"/>
                  </a:lnTo>
                  <a:lnTo>
                    <a:pt x="73" y="142"/>
                  </a:lnTo>
                  <a:lnTo>
                    <a:pt x="69" y="134"/>
                  </a:lnTo>
                  <a:lnTo>
                    <a:pt x="64" y="128"/>
                  </a:lnTo>
                  <a:lnTo>
                    <a:pt x="61" y="125"/>
                  </a:lnTo>
                  <a:lnTo>
                    <a:pt x="63" y="116"/>
                  </a:lnTo>
                  <a:lnTo>
                    <a:pt x="64" y="105"/>
                  </a:lnTo>
                  <a:lnTo>
                    <a:pt x="67" y="95"/>
                  </a:lnTo>
                  <a:lnTo>
                    <a:pt x="67" y="88"/>
                  </a:lnTo>
                  <a:lnTo>
                    <a:pt x="68" y="85"/>
                  </a:lnTo>
                  <a:lnTo>
                    <a:pt x="69" y="85"/>
                  </a:lnTo>
                  <a:lnTo>
                    <a:pt x="72" y="86"/>
                  </a:lnTo>
                  <a:lnTo>
                    <a:pt x="78" y="88"/>
                  </a:lnTo>
                  <a:lnTo>
                    <a:pt x="85" y="93"/>
                  </a:lnTo>
                  <a:lnTo>
                    <a:pt x="91" y="98"/>
                  </a:lnTo>
                  <a:lnTo>
                    <a:pt x="97" y="108"/>
                  </a:lnTo>
                  <a:lnTo>
                    <a:pt x="99" y="120"/>
                  </a:lnTo>
                  <a:lnTo>
                    <a:pt x="100" y="125"/>
                  </a:lnTo>
                  <a:lnTo>
                    <a:pt x="101" y="126"/>
                  </a:lnTo>
                  <a:lnTo>
                    <a:pt x="103" y="125"/>
                  </a:lnTo>
                  <a:lnTo>
                    <a:pt x="103" y="119"/>
                  </a:lnTo>
                  <a:lnTo>
                    <a:pt x="103" y="114"/>
                  </a:lnTo>
                  <a:lnTo>
                    <a:pt x="102" y="109"/>
                  </a:lnTo>
                  <a:lnTo>
                    <a:pt x="100" y="101"/>
                  </a:lnTo>
                  <a:lnTo>
                    <a:pt x="97" y="94"/>
                  </a:lnTo>
                  <a:lnTo>
                    <a:pt x="92" y="87"/>
                  </a:lnTo>
                  <a:lnTo>
                    <a:pt x="85" y="81"/>
                  </a:lnTo>
                  <a:lnTo>
                    <a:pt x="78" y="75"/>
                  </a:lnTo>
                  <a:lnTo>
                    <a:pt x="69" y="73"/>
                  </a:lnTo>
                  <a:lnTo>
                    <a:pt x="71" y="67"/>
                  </a:lnTo>
                  <a:lnTo>
                    <a:pt x="73" y="59"/>
                  </a:lnTo>
                  <a:lnTo>
                    <a:pt x="76" y="52"/>
                  </a:lnTo>
                  <a:lnTo>
                    <a:pt x="76" y="48"/>
                  </a:lnTo>
                  <a:lnTo>
                    <a:pt x="85" y="50"/>
                  </a:lnTo>
                  <a:lnTo>
                    <a:pt x="95" y="53"/>
                  </a:lnTo>
                  <a:lnTo>
                    <a:pt x="102" y="60"/>
                  </a:lnTo>
                  <a:lnTo>
                    <a:pt x="107" y="71"/>
                  </a:lnTo>
                  <a:lnTo>
                    <a:pt x="108" y="75"/>
                  </a:lnTo>
                  <a:lnTo>
                    <a:pt x="109" y="76"/>
                  </a:lnTo>
                  <a:lnTo>
                    <a:pt x="110" y="74"/>
                  </a:lnTo>
                  <a:lnTo>
                    <a:pt x="110" y="68"/>
                  </a:lnTo>
                  <a:lnTo>
                    <a:pt x="107" y="59"/>
                  </a:lnTo>
                  <a:lnTo>
                    <a:pt x="100" y="49"/>
                  </a:lnTo>
                  <a:lnTo>
                    <a:pt x="91" y="40"/>
                  </a:lnTo>
                  <a:lnTo>
                    <a:pt x="82" y="36"/>
                  </a:lnTo>
                  <a:lnTo>
                    <a:pt x="82" y="27"/>
                  </a:lnTo>
                  <a:lnTo>
                    <a:pt x="82" y="19"/>
                  </a:lnTo>
                  <a:lnTo>
                    <a:pt x="82" y="12"/>
                  </a:lnTo>
                  <a:lnTo>
                    <a:pt x="82" y="5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5" y="5"/>
                  </a:lnTo>
                  <a:lnTo>
                    <a:pt x="73" y="1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22" name="Freeform 270"/>
            <p:cNvSpPr>
              <a:spLocks/>
            </p:cNvSpPr>
            <p:nvPr/>
          </p:nvSpPr>
          <p:spPr bwMode="auto">
            <a:xfrm>
              <a:off x="18" y="145"/>
              <a:ext cx="89" cy="50"/>
            </a:xfrm>
            <a:custGeom>
              <a:avLst/>
              <a:gdLst>
                <a:gd name="T0" fmla="*/ 152 w 177"/>
                <a:gd name="T1" fmla="*/ 5 h 101"/>
                <a:gd name="T2" fmla="*/ 137 w 177"/>
                <a:gd name="T3" fmla="*/ 11 h 101"/>
                <a:gd name="T4" fmla="*/ 119 w 177"/>
                <a:gd name="T5" fmla="*/ 19 h 101"/>
                <a:gd name="T6" fmla="*/ 107 w 177"/>
                <a:gd name="T7" fmla="*/ 25 h 101"/>
                <a:gd name="T8" fmla="*/ 101 w 177"/>
                <a:gd name="T9" fmla="*/ 25 h 101"/>
                <a:gd name="T10" fmla="*/ 91 w 177"/>
                <a:gd name="T11" fmla="*/ 20 h 101"/>
                <a:gd name="T12" fmla="*/ 78 w 177"/>
                <a:gd name="T13" fmla="*/ 18 h 101"/>
                <a:gd name="T14" fmla="*/ 66 w 177"/>
                <a:gd name="T15" fmla="*/ 18 h 101"/>
                <a:gd name="T16" fmla="*/ 57 w 177"/>
                <a:gd name="T17" fmla="*/ 21 h 101"/>
                <a:gd name="T18" fmla="*/ 61 w 177"/>
                <a:gd name="T19" fmla="*/ 22 h 101"/>
                <a:gd name="T20" fmla="*/ 72 w 177"/>
                <a:gd name="T21" fmla="*/ 23 h 101"/>
                <a:gd name="T22" fmla="*/ 91 w 177"/>
                <a:gd name="T23" fmla="*/ 32 h 101"/>
                <a:gd name="T24" fmla="*/ 93 w 177"/>
                <a:gd name="T25" fmla="*/ 40 h 101"/>
                <a:gd name="T26" fmla="*/ 83 w 177"/>
                <a:gd name="T27" fmla="*/ 49 h 101"/>
                <a:gd name="T28" fmla="*/ 72 w 177"/>
                <a:gd name="T29" fmla="*/ 50 h 101"/>
                <a:gd name="T30" fmla="*/ 57 w 177"/>
                <a:gd name="T31" fmla="*/ 48 h 101"/>
                <a:gd name="T32" fmla="*/ 41 w 177"/>
                <a:gd name="T33" fmla="*/ 45 h 101"/>
                <a:gd name="T34" fmla="*/ 28 w 177"/>
                <a:gd name="T35" fmla="*/ 46 h 101"/>
                <a:gd name="T36" fmla="*/ 28 w 177"/>
                <a:gd name="T37" fmla="*/ 48 h 101"/>
                <a:gd name="T38" fmla="*/ 39 w 177"/>
                <a:gd name="T39" fmla="*/ 50 h 101"/>
                <a:gd name="T40" fmla="*/ 50 w 177"/>
                <a:gd name="T41" fmla="*/ 52 h 101"/>
                <a:gd name="T42" fmla="*/ 61 w 177"/>
                <a:gd name="T43" fmla="*/ 56 h 101"/>
                <a:gd name="T44" fmla="*/ 60 w 177"/>
                <a:gd name="T45" fmla="*/ 64 h 101"/>
                <a:gd name="T46" fmla="*/ 45 w 177"/>
                <a:gd name="T47" fmla="*/ 73 h 101"/>
                <a:gd name="T48" fmla="*/ 28 w 177"/>
                <a:gd name="T49" fmla="*/ 79 h 101"/>
                <a:gd name="T50" fmla="*/ 12 w 177"/>
                <a:gd name="T51" fmla="*/ 81 h 101"/>
                <a:gd name="T52" fmla="*/ 2 w 177"/>
                <a:gd name="T53" fmla="*/ 81 h 101"/>
                <a:gd name="T54" fmla="*/ 1 w 177"/>
                <a:gd name="T55" fmla="*/ 83 h 101"/>
                <a:gd name="T56" fmla="*/ 11 w 177"/>
                <a:gd name="T57" fmla="*/ 85 h 101"/>
                <a:gd name="T58" fmla="*/ 27 w 177"/>
                <a:gd name="T59" fmla="*/ 83 h 101"/>
                <a:gd name="T60" fmla="*/ 47 w 177"/>
                <a:gd name="T61" fmla="*/ 80 h 101"/>
                <a:gd name="T62" fmla="*/ 65 w 177"/>
                <a:gd name="T63" fmla="*/ 72 h 101"/>
                <a:gd name="T64" fmla="*/ 78 w 177"/>
                <a:gd name="T65" fmla="*/ 73 h 101"/>
                <a:gd name="T66" fmla="*/ 77 w 177"/>
                <a:gd name="T67" fmla="*/ 89 h 101"/>
                <a:gd name="T68" fmla="*/ 70 w 177"/>
                <a:gd name="T69" fmla="*/ 100 h 101"/>
                <a:gd name="T70" fmla="*/ 73 w 177"/>
                <a:gd name="T71" fmla="*/ 101 h 101"/>
                <a:gd name="T72" fmla="*/ 81 w 177"/>
                <a:gd name="T73" fmla="*/ 94 h 101"/>
                <a:gd name="T74" fmla="*/ 86 w 177"/>
                <a:gd name="T75" fmla="*/ 74 h 101"/>
                <a:gd name="T76" fmla="*/ 93 w 177"/>
                <a:gd name="T77" fmla="*/ 56 h 101"/>
                <a:gd name="T78" fmla="*/ 109 w 177"/>
                <a:gd name="T79" fmla="*/ 40 h 101"/>
                <a:gd name="T80" fmla="*/ 123 w 177"/>
                <a:gd name="T81" fmla="*/ 43 h 101"/>
                <a:gd name="T82" fmla="*/ 125 w 177"/>
                <a:gd name="T83" fmla="*/ 64 h 101"/>
                <a:gd name="T84" fmla="*/ 122 w 177"/>
                <a:gd name="T85" fmla="*/ 76 h 101"/>
                <a:gd name="T86" fmla="*/ 125 w 177"/>
                <a:gd name="T87" fmla="*/ 78 h 101"/>
                <a:gd name="T88" fmla="*/ 131 w 177"/>
                <a:gd name="T89" fmla="*/ 66 h 101"/>
                <a:gd name="T90" fmla="*/ 132 w 177"/>
                <a:gd name="T91" fmla="*/ 43 h 101"/>
                <a:gd name="T92" fmla="*/ 132 w 177"/>
                <a:gd name="T93" fmla="*/ 27 h 101"/>
                <a:gd name="T94" fmla="*/ 144 w 177"/>
                <a:gd name="T95" fmla="*/ 19 h 101"/>
                <a:gd name="T96" fmla="*/ 160 w 177"/>
                <a:gd name="T97" fmla="*/ 10 h 101"/>
                <a:gd name="T98" fmla="*/ 172 w 177"/>
                <a:gd name="T99" fmla="*/ 4 h 101"/>
                <a:gd name="T100" fmla="*/ 174 w 177"/>
                <a:gd name="T101" fmla="*/ 0 h 101"/>
                <a:gd name="T102" fmla="*/ 161 w 177"/>
                <a:gd name="T103" fmla="*/ 3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7" h="101">
                  <a:moveTo>
                    <a:pt x="157" y="3"/>
                  </a:moveTo>
                  <a:lnTo>
                    <a:pt x="152" y="5"/>
                  </a:lnTo>
                  <a:lnTo>
                    <a:pt x="145" y="7"/>
                  </a:lnTo>
                  <a:lnTo>
                    <a:pt x="137" y="11"/>
                  </a:lnTo>
                  <a:lnTo>
                    <a:pt x="128" y="14"/>
                  </a:lnTo>
                  <a:lnTo>
                    <a:pt x="119" y="19"/>
                  </a:lnTo>
                  <a:lnTo>
                    <a:pt x="113" y="22"/>
                  </a:lnTo>
                  <a:lnTo>
                    <a:pt x="107" y="25"/>
                  </a:lnTo>
                  <a:lnTo>
                    <a:pt x="105" y="27"/>
                  </a:lnTo>
                  <a:lnTo>
                    <a:pt x="101" y="25"/>
                  </a:lnTo>
                  <a:lnTo>
                    <a:pt x="96" y="21"/>
                  </a:lnTo>
                  <a:lnTo>
                    <a:pt x="91" y="20"/>
                  </a:lnTo>
                  <a:lnTo>
                    <a:pt x="85" y="18"/>
                  </a:lnTo>
                  <a:lnTo>
                    <a:pt x="78" y="18"/>
                  </a:lnTo>
                  <a:lnTo>
                    <a:pt x="72" y="17"/>
                  </a:lnTo>
                  <a:lnTo>
                    <a:pt x="66" y="18"/>
                  </a:lnTo>
                  <a:lnTo>
                    <a:pt x="61" y="19"/>
                  </a:lnTo>
                  <a:lnTo>
                    <a:pt x="57" y="21"/>
                  </a:lnTo>
                  <a:lnTo>
                    <a:pt x="58" y="22"/>
                  </a:lnTo>
                  <a:lnTo>
                    <a:pt x="61" y="22"/>
                  </a:lnTo>
                  <a:lnTo>
                    <a:pt x="65" y="22"/>
                  </a:lnTo>
                  <a:lnTo>
                    <a:pt x="72" y="23"/>
                  </a:lnTo>
                  <a:lnTo>
                    <a:pt x="83" y="27"/>
                  </a:lnTo>
                  <a:lnTo>
                    <a:pt x="91" y="32"/>
                  </a:lnTo>
                  <a:lnTo>
                    <a:pt x="96" y="35"/>
                  </a:lnTo>
                  <a:lnTo>
                    <a:pt x="93" y="40"/>
                  </a:lnTo>
                  <a:lnTo>
                    <a:pt x="88" y="44"/>
                  </a:lnTo>
                  <a:lnTo>
                    <a:pt x="83" y="49"/>
                  </a:lnTo>
                  <a:lnTo>
                    <a:pt x="79" y="51"/>
                  </a:lnTo>
                  <a:lnTo>
                    <a:pt x="72" y="50"/>
                  </a:lnTo>
                  <a:lnTo>
                    <a:pt x="65" y="49"/>
                  </a:lnTo>
                  <a:lnTo>
                    <a:pt x="57" y="48"/>
                  </a:lnTo>
                  <a:lnTo>
                    <a:pt x="49" y="46"/>
                  </a:lnTo>
                  <a:lnTo>
                    <a:pt x="41" y="45"/>
                  </a:lnTo>
                  <a:lnTo>
                    <a:pt x="34" y="45"/>
                  </a:lnTo>
                  <a:lnTo>
                    <a:pt x="28" y="46"/>
                  </a:lnTo>
                  <a:lnTo>
                    <a:pt x="24" y="48"/>
                  </a:lnTo>
                  <a:lnTo>
                    <a:pt x="28" y="48"/>
                  </a:lnTo>
                  <a:lnTo>
                    <a:pt x="33" y="49"/>
                  </a:lnTo>
                  <a:lnTo>
                    <a:pt x="39" y="50"/>
                  </a:lnTo>
                  <a:lnTo>
                    <a:pt x="45" y="51"/>
                  </a:lnTo>
                  <a:lnTo>
                    <a:pt x="50" y="52"/>
                  </a:lnTo>
                  <a:lnTo>
                    <a:pt x="56" y="53"/>
                  </a:lnTo>
                  <a:lnTo>
                    <a:pt x="61" y="56"/>
                  </a:lnTo>
                  <a:lnTo>
                    <a:pt x="65" y="58"/>
                  </a:lnTo>
                  <a:lnTo>
                    <a:pt x="60" y="64"/>
                  </a:lnTo>
                  <a:lnTo>
                    <a:pt x="53" y="68"/>
                  </a:lnTo>
                  <a:lnTo>
                    <a:pt x="45" y="73"/>
                  </a:lnTo>
                  <a:lnTo>
                    <a:pt x="37" y="76"/>
                  </a:lnTo>
                  <a:lnTo>
                    <a:pt x="28" y="79"/>
                  </a:lnTo>
                  <a:lnTo>
                    <a:pt x="19" y="80"/>
                  </a:lnTo>
                  <a:lnTo>
                    <a:pt x="12" y="81"/>
                  </a:lnTo>
                  <a:lnTo>
                    <a:pt x="7" y="81"/>
                  </a:lnTo>
                  <a:lnTo>
                    <a:pt x="2" y="81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5" y="85"/>
                  </a:lnTo>
                  <a:lnTo>
                    <a:pt x="11" y="85"/>
                  </a:lnTo>
                  <a:lnTo>
                    <a:pt x="18" y="85"/>
                  </a:lnTo>
                  <a:lnTo>
                    <a:pt x="27" y="83"/>
                  </a:lnTo>
                  <a:lnTo>
                    <a:pt x="37" y="82"/>
                  </a:lnTo>
                  <a:lnTo>
                    <a:pt x="47" y="80"/>
                  </a:lnTo>
                  <a:lnTo>
                    <a:pt x="56" y="76"/>
                  </a:lnTo>
                  <a:lnTo>
                    <a:pt x="65" y="72"/>
                  </a:lnTo>
                  <a:lnTo>
                    <a:pt x="73" y="66"/>
                  </a:lnTo>
                  <a:lnTo>
                    <a:pt x="78" y="73"/>
                  </a:lnTo>
                  <a:lnTo>
                    <a:pt x="79" y="81"/>
                  </a:lnTo>
                  <a:lnTo>
                    <a:pt x="77" y="89"/>
                  </a:lnTo>
                  <a:lnTo>
                    <a:pt x="72" y="97"/>
                  </a:lnTo>
                  <a:lnTo>
                    <a:pt x="70" y="100"/>
                  </a:lnTo>
                  <a:lnTo>
                    <a:pt x="70" y="101"/>
                  </a:lnTo>
                  <a:lnTo>
                    <a:pt x="73" y="101"/>
                  </a:lnTo>
                  <a:lnTo>
                    <a:pt x="77" y="98"/>
                  </a:lnTo>
                  <a:lnTo>
                    <a:pt x="81" y="94"/>
                  </a:lnTo>
                  <a:lnTo>
                    <a:pt x="85" y="85"/>
                  </a:lnTo>
                  <a:lnTo>
                    <a:pt x="86" y="74"/>
                  </a:lnTo>
                  <a:lnTo>
                    <a:pt x="85" y="64"/>
                  </a:lnTo>
                  <a:lnTo>
                    <a:pt x="93" y="56"/>
                  </a:lnTo>
                  <a:lnTo>
                    <a:pt x="101" y="46"/>
                  </a:lnTo>
                  <a:lnTo>
                    <a:pt x="109" y="40"/>
                  </a:lnTo>
                  <a:lnTo>
                    <a:pt x="118" y="36"/>
                  </a:lnTo>
                  <a:lnTo>
                    <a:pt x="123" y="43"/>
                  </a:lnTo>
                  <a:lnTo>
                    <a:pt x="125" y="52"/>
                  </a:lnTo>
                  <a:lnTo>
                    <a:pt x="125" y="64"/>
                  </a:lnTo>
                  <a:lnTo>
                    <a:pt x="123" y="73"/>
                  </a:lnTo>
                  <a:lnTo>
                    <a:pt x="122" y="76"/>
                  </a:lnTo>
                  <a:lnTo>
                    <a:pt x="123" y="78"/>
                  </a:lnTo>
                  <a:lnTo>
                    <a:pt x="125" y="78"/>
                  </a:lnTo>
                  <a:lnTo>
                    <a:pt x="128" y="74"/>
                  </a:lnTo>
                  <a:lnTo>
                    <a:pt x="131" y="66"/>
                  </a:lnTo>
                  <a:lnTo>
                    <a:pt x="133" y="56"/>
                  </a:lnTo>
                  <a:lnTo>
                    <a:pt x="132" y="43"/>
                  </a:lnTo>
                  <a:lnTo>
                    <a:pt x="129" y="30"/>
                  </a:lnTo>
                  <a:lnTo>
                    <a:pt x="132" y="27"/>
                  </a:lnTo>
                  <a:lnTo>
                    <a:pt x="138" y="23"/>
                  </a:lnTo>
                  <a:lnTo>
                    <a:pt x="144" y="19"/>
                  </a:lnTo>
                  <a:lnTo>
                    <a:pt x="152" y="14"/>
                  </a:lnTo>
                  <a:lnTo>
                    <a:pt x="160" y="10"/>
                  </a:lnTo>
                  <a:lnTo>
                    <a:pt x="167" y="6"/>
                  </a:lnTo>
                  <a:lnTo>
                    <a:pt x="172" y="4"/>
                  </a:lnTo>
                  <a:lnTo>
                    <a:pt x="177" y="2"/>
                  </a:lnTo>
                  <a:lnTo>
                    <a:pt x="174" y="0"/>
                  </a:lnTo>
                  <a:lnTo>
                    <a:pt x="168" y="2"/>
                  </a:lnTo>
                  <a:lnTo>
                    <a:pt x="161" y="3"/>
                  </a:lnTo>
                  <a:lnTo>
                    <a:pt x="157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23" name="Freeform 271"/>
            <p:cNvSpPr>
              <a:spLocks/>
            </p:cNvSpPr>
            <p:nvPr/>
          </p:nvSpPr>
          <p:spPr bwMode="auto">
            <a:xfrm>
              <a:off x="141" y="117"/>
              <a:ext cx="8" cy="9"/>
            </a:xfrm>
            <a:custGeom>
              <a:avLst/>
              <a:gdLst>
                <a:gd name="T0" fmla="*/ 2 w 16"/>
                <a:gd name="T1" fmla="*/ 1 h 17"/>
                <a:gd name="T2" fmla="*/ 7 w 16"/>
                <a:gd name="T3" fmla="*/ 0 h 17"/>
                <a:gd name="T4" fmla="*/ 11 w 16"/>
                <a:gd name="T5" fmla="*/ 0 h 17"/>
                <a:gd name="T6" fmla="*/ 14 w 16"/>
                <a:gd name="T7" fmla="*/ 1 h 17"/>
                <a:gd name="T8" fmla="*/ 15 w 16"/>
                <a:gd name="T9" fmla="*/ 5 h 17"/>
                <a:gd name="T10" fmla="*/ 16 w 16"/>
                <a:gd name="T11" fmla="*/ 8 h 17"/>
                <a:gd name="T12" fmla="*/ 16 w 16"/>
                <a:gd name="T13" fmla="*/ 12 h 17"/>
                <a:gd name="T14" fmla="*/ 15 w 16"/>
                <a:gd name="T15" fmla="*/ 14 h 17"/>
                <a:gd name="T16" fmla="*/ 14 w 16"/>
                <a:gd name="T17" fmla="*/ 16 h 17"/>
                <a:gd name="T18" fmla="*/ 12 w 16"/>
                <a:gd name="T19" fmla="*/ 17 h 17"/>
                <a:gd name="T20" fmla="*/ 9 w 16"/>
                <a:gd name="T21" fmla="*/ 17 h 17"/>
                <a:gd name="T22" fmla="*/ 6 w 16"/>
                <a:gd name="T23" fmla="*/ 16 h 17"/>
                <a:gd name="T24" fmla="*/ 2 w 16"/>
                <a:gd name="T25" fmla="*/ 14 h 17"/>
                <a:gd name="T26" fmla="*/ 1 w 16"/>
                <a:gd name="T27" fmla="*/ 10 h 17"/>
                <a:gd name="T28" fmla="*/ 0 w 16"/>
                <a:gd name="T29" fmla="*/ 6 h 17"/>
                <a:gd name="T30" fmla="*/ 0 w 16"/>
                <a:gd name="T31" fmla="*/ 2 h 17"/>
                <a:gd name="T32" fmla="*/ 2 w 16"/>
                <a:gd name="T33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17">
                  <a:moveTo>
                    <a:pt x="2" y="1"/>
                  </a:moveTo>
                  <a:lnTo>
                    <a:pt x="7" y="0"/>
                  </a:lnTo>
                  <a:lnTo>
                    <a:pt x="11" y="0"/>
                  </a:lnTo>
                  <a:lnTo>
                    <a:pt x="14" y="1"/>
                  </a:lnTo>
                  <a:lnTo>
                    <a:pt x="15" y="5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15" y="14"/>
                  </a:lnTo>
                  <a:lnTo>
                    <a:pt x="14" y="16"/>
                  </a:lnTo>
                  <a:lnTo>
                    <a:pt x="12" y="17"/>
                  </a:lnTo>
                  <a:lnTo>
                    <a:pt x="9" y="17"/>
                  </a:lnTo>
                  <a:lnTo>
                    <a:pt x="6" y="16"/>
                  </a:lnTo>
                  <a:lnTo>
                    <a:pt x="2" y="14"/>
                  </a:lnTo>
                  <a:lnTo>
                    <a:pt x="1" y="10"/>
                  </a:lnTo>
                  <a:lnTo>
                    <a:pt x="0" y="6"/>
                  </a:lnTo>
                  <a:lnTo>
                    <a:pt x="0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24" name="Freeform 272"/>
            <p:cNvSpPr>
              <a:spLocks/>
            </p:cNvSpPr>
            <p:nvPr/>
          </p:nvSpPr>
          <p:spPr bwMode="auto">
            <a:xfrm>
              <a:off x="139" y="137"/>
              <a:ext cx="7" cy="6"/>
            </a:xfrm>
            <a:custGeom>
              <a:avLst/>
              <a:gdLst>
                <a:gd name="T0" fmla="*/ 1 w 14"/>
                <a:gd name="T1" fmla="*/ 2 h 12"/>
                <a:gd name="T2" fmla="*/ 4 w 14"/>
                <a:gd name="T3" fmla="*/ 0 h 12"/>
                <a:gd name="T4" fmla="*/ 7 w 14"/>
                <a:gd name="T5" fmla="*/ 0 h 12"/>
                <a:gd name="T6" fmla="*/ 10 w 14"/>
                <a:gd name="T7" fmla="*/ 2 h 12"/>
                <a:gd name="T8" fmla="*/ 12 w 14"/>
                <a:gd name="T9" fmla="*/ 3 h 12"/>
                <a:gd name="T10" fmla="*/ 14 w 14"/>
                <a:gd name="T11" fmla="*/ 5 h 12"/>
                <a:gd name="T12" fmla="*/ 14 w 14"/>
                <a:gd name="T13" fmla="*/ 6 h 12"/>
                <a:gd name="T14" fmla="*/ 12 w 14"/>
                <a:gd name="T15" fmla="*/ 8 h 12"/>
                <a:gd name="T16" fmla="*/ 11 w 14"/>
                <a:gd name="T17" fmla="*/ 11 h 12"/>
                <a:gd name="T18" fmla="*/ 9 w 14"/>
                <a:gd name="T19" fmla="*/ 12 h 12"/>
                <a:gd name="T20" fmla="*/ 5 w 14"/>
                <a:gd name="T21" fmla="*/ 12 h 12"/>
                <a:gd name="T22" fmla="*/ 2 w 14"/>
                <a:gd name="T23" fmla="*/ 11 h 12"/>
                <a:gd name="T24" fmla="*/ 1 w 14"/>
                <a:gd name="T25" fmla="*/ 10 h 12"/>
                <a:gd name="T26" fmla="*/ 1 w 14"/>
                <a:gd name="T27" fmla="*/ 8 h 12"/>
                <a:gd name="T28" fmla="*/ 0 w 14"/>
                <a:gd name="T29" fmla="*/ 7 h 12"/>
                <a:gd name="T30" fmla="*/ 0 w 14"/>
                <a:gd name="T31" fmla="*/ 4 h 12"/>
                <a:gd name="T32" fmla="*/ 1 w 14"/>
                <a:gd name="T3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12">
                  <a:moveTo>
                    <a:pt x="1" y="2"/>
                  </a:moveTo>
                  <a:lnTo>
                    <a:pt x="4" y="0"/>
                  </a:lnTo>
                  <a:lnTo>
                    <a:pt x="7" y="0"/>
                  </a:lnTo>
                  <a:lnTo>
                    <a:pt x="10" y="2"/>
                  </a:lnTo>
                  <a:lnTo>
                    <a:pt x="12" y="3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2" y="8"/>
                  </a:lnTo>
                  <a:lnTo>
                    <a:pt x="11" y="11"/>
                  </a:lnTo>
                  <a:lnTo>
                    <a:pt x="9" y="12"/>
                  </a:lnTo>
                  <a:lnTo>
                    <a:pt x="5" y="12"/>
                  </a:lnTo>
                  <a:lnTo>
                    <a:pt x="2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0" y="7"/>
                  </a:lnTo>
                  <a:lnTo>
                    <a:pt x="0" y="4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25" name="Freeform 273"/>
            <p:cNvSpPr>
              <a:spLocks/>
            </p:cNvSpPr>
            <p:nvPr/>
          </p:nvSpPr>
          <p:spPr bwMode="auto">
            <a:xfrm>
              <a:off x="154" y="151"/>
              <a:ext cx="10" cy="9"/>
            </a:xfrm>
            <a:custGeom>
              <a:avLst/>
              <a:gdLst>
                <a:gd name="T0" fmla="*/ 2 w 18"/>
                <a:gd name="T1" fmla="*/ 5 h 17"/>
                <a:gd name="T2" fmla="*/ 5 w 18"/>
                <a:gd name="T3" fmla="*/ 1 h 17"/>
                <a:gd name="T4" fmla="*/ 9 w 18"/>
                <a:gd name="T5" fmla="*/ 0 h 17"/>
                <a:gd name="T6" fmla="*/ 11 w 18"/>
                <a:gd name="T7" fmla="*/ 0 h 17"/>
                <a:gd name="T8" fmla="*/ 15 w 18"/>
                <a:gd name="T9" fmla="*/ 2 h 17"/>
                <a:gd name="T10" fmla="*/ 17 w 18"/>
                <a:gd name="T11" fmla="*/ 5 h 17"/>
                <a:gd name="T12" fmla="*/ 18 w 18"/>
                <a:gd name="T13" fmla="*/ 8 h 17"/>
                <a:gd name="T14" fmla="*/ 18 w 18"/>
                <a:gd name="T15" fmla="*/ 12 h 17"/>
                <a:gd name="T16" fmla="*/ 16 w 18"/>
                <a:gd name="T17" fmla="*/ 14 h 17"/>
                <a:gd name="T18" fmla="*/ 13 w 18"/>
                <a:gd name="T19" fmla="*/ 16 h 17"/>
                <a:gd name="T20" fmla="*/ 10 w 18"/>
                <a:gd name="T21" fmla="*/ 17 h 17"/>
                <a:gd name="T22" fmla="*/ 5 w 18"/>
                <a:gd name="T23" fmla="*/ 17 h 17"/>
                <a:gd name="T24" fmla="*/ 3 w 18"/>
                <a:gd name="T25" fmla="*/ 16 h 17"/>
                <a:gd name="T26" fmla="*/ 1 w 18"/>
                <a:gd name="T27" fmla="*/ 13 h 17"/>
                <a:gd name="T28" fmla="*/ 0 w 18"/>
                <a:gd name="T29" fmla="*/ 10 h 17"/>
                <a:gd name="T30" fmla="*/ 0 w 18"/>
                <a:gd name="T31" fmla="*/ 7 h 17"/>
                <a:gd name="T32" fmla="*/ 2 w 18"/>
                <a:gd name="T33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7">
                  <a:moveTo>
                    <a:pt x="2" y="5"/>
                  </a:moveTo>
                  <a:lnTo>
                    <a:pt x="5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2"/>
                  </a:lnTo>
                  <a:lnTo>
                    <a:pt x="17" y="5"/>
                  </a:lnTo>
                  <a:lnTo>
                    <a:pt x="18" y="8"/>
                  </a:lnTo>
                  <a:lnTo>
                    <a:pt x="18" y="12"/>
                  </a:lnTo>
                  <a:lnTo>
                    <a:pt x="16" y="14"/>
                  </a:lnTo>
                  <a:lnTo>
                    <a:pt x="13" y="16"/>
                  </a:lnTo>
                  <a:lnTo>
                    <a:pt x="10" y="17"/>
                  </a:lnTo>
                  <a:lnTo>
                    <a:pt x="5" y="17"/>
                  </a:lnTo>
                  <a:lnTo>
                    <a:pt x="3" y="16"/>
                  </a:lnTo>
                  <a:lnTo>
                    <a:pt x="1" y="13"/>
                  </a:lnTo>
                  <a:lnTo>
                    <a:pt x="0" y="10"/>
                  </a:lnTo>
                  <a:lnTo>
                    <a:pt x="0" y="7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26" name="Freeform 274"/>
            <p:cNvSpPr>
              <a:spLocks/>
            </p:cNvSpPr>
            <p:nvPr/>
          </p:nvSpPr>
          <p:spPr bwMode="auto">
            <a:xfrm>
              <a:off x="120" y="148"/>
              <a:ext cx="11" cy="9"/>
            </a:xfrm>
            <a:custGeom>
              <a:avLst/>
              <a:gdLst>
                <a:gd name="T0" fmla="*/ 10 w 20"/>
                <a:gd name="T1" fmla="*/ 0 h 20"/>
                <a:gd name="T2" fmla="*/ 15 w 20"/>
                <a:gd name="T3" fmla="*/ 1 h 20"/>
                <a:gd name="T4" fmla="*/ 18 w 20"/>
                <a:gd name="T5" fmla="*/ 2 h 20"/>
                <a:gd name="T6" fmla="*/ 20 w 20"/>
                <a:gd name="T7" fmla="*/ 6 h 20"/>
                <a:gd name="T8" fmla="*/ 20 w 20"/>
                <a:gd name="T9" fmla="*/ 9 h 20"/>
                <a:gd name="T10" fmla="*/ 19 w 20"/>
                <a:gd name="T11" fmla="*/ 14 h 20"/>
                <a:gd name="T12" fmla="*/ 18 w 20"/>
                <a:gd name="T13" fmla="*/ 17 h 20"/>
                <a:gd name="T14" fmla="*/ 15 w 20"/>
                <a:gd name="T15" fmla="*/ 20 h 20"/>
                <a:gd name="T16" fmla="*/ 11 w 20"/>
                <a:gd name="T17" fmla="*/ 20 h 20"/>
                <a:gd name="T18" fmla="*/ 7 w 20"/>
                <a:gd name="T19" fmla="*/ 19 h 20"/>
                <a:gd name="T20" fmla="*/ 3 w 20"/>
                <a:gd name="T21" fmla="*/ 17 h 20"/>
                <a:gd name="T22" fmla="*/ 1 w 20"/>
                <a:gd name="T23" fmla="*/ 15 h 20"/>
                <a:gd name="T24" fmla="*/ 0 w 20"/>
                <a:gd name="T25" fmla="*/ 12 h 20"/>
                <a:gd name="T26" fmla="*/ 1 w 20"/>
                <a:gd name="T27" fmla="*/ 8 h 20"/>
                <a:gd name="T28" fmla="*/ 2 w 20"/>
                <a:gd name="T29" fmla="*/ 4 h 20"/>
                <a:gd name="T30" fmla="*/ 5 w 20"/>
                <a:gd name="T31" fmla="*/ 1 h 20"/>
                <a:gd name="T32" fmla="*/ 10 w 20"/>
                <a:gd name="T3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20">
                  <a:moveTo>
                    <a:pt x="10" y="0"/>
                  </a:moveTo>
                  <a:lnTo>
                    <a:pt x="15" y="1"/>
                  </a:lnTo>
                  <a:lnTo>
                    <a:pt x="18" y="2"/>
                  </a:lnTo>
                  <a:lnTo>
                    <a:pt x="20" y="6"/>
                  </a:lnTo>
                  <a:lnTo>
                    <a:pt x="20" y="9"/>
                  </a:lnTo>
                  <a:lnTo>
                    <a:pt x="19" y="14"/>
                  </a:lnTo>
                  <a:lnTo>
                    <a:pt x="18" y="17"/>
                  </a:lnTo>
                  <a:lnTo>
                    <a:pt x="15" y="20"/>
                  </a:lnTo>
                  <a:lnTo>
                    <a:pt x="11" y="20"/>
                  </a:lnTo>
                  <a:lnTo>
                    <a:pt x="7" y="19"/>
                  </a:lnTo>
                  <a:lnTo>
                    <a:pt x="3" y="17"/>
                  </a:lnTo>
                  <a:lnTo>
                    <a:pt x="1" y="15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4"/>
                  </a:lnTo>
                  <a:lnTo>
                    <a:pt x="5" y="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27" name="Freeform 275"/>
            <p:cNvSpPr>
              <a:spLocks/>
            </p:cNvSpPr>
            <p:nvPr/>
          </p:nvSpPr>
          <p:spPr bwMode="auto">
            <a:xfrm>
              <a:off x="115" y="126"/>
              <a:ext cx="11" cy="9"/>
            </a:xfrm>
            <a:custGeom>
              <a:avLst/>
              <a:gdLst>
                <a:gd name="T0" fmla="*/ 0 w 21"/>
                <a:gd name="T1" fmla="*/ 11 h 19"/>
                <a:gd name="T2" fmla="*/ 0 w 21"/>
                <a:gd name="T3" fmla="*/ 6 h 19"/>
                <a:gd name="T4" fmla="*/ 3 w 21"/>
                <a:gd name="T5" fmla="*/ 3 h 19"/>
                <a:gd name="T6" fmla="*/ 6 w 21"/>
                <a:gd name="T7" fmla="*/ 2 h 19"/>
                <a:gd name="T8" fmla="*/ 11 w 21"/>
                <a:gd name="T9" fmla="*/ 0 h 19"/>
                <a:gd name="T10" fmla="*/ 14 w 21"/>
                <a:gd name="T11" fmla="*/ 0 h 19"/>
                <a:gd name="T12" fmla="*/ 18 w 21"/>
                <a:gd name="T13" fmla="*/ 2 h 19"/>
                <a:gd name="T14" fmla="*/ 20 w 21"/>
                <a:gd name="T15" fmla="*/ 4 h 19"/>
                <a:gd name="T16" fmla="*/ 21 w 21"/>
                <a:gd name="T17" fmla="*/ 6 h 19"/>
                <a:gd name="T18" fmla="*/ 21 w 21"/>
                <a:gd name="T19" fmla="*/ 10 h 19"/>
                <a:gd name="T20" fmla="*/ 20 w 21"/>
                <a:gd name="T21" fmla="*/ 13 h 19"/>
                <a:gd name="T22" fmla="*/ 18 w 21"/>
                <a:gd name="T23" fmla="*/ 17 h 19"/>
                <a:gd name="T24" fmla="*/ 14 w 21"/>
                <a:gd name="T25" fmla="*/ 19 h 19"/>
                <a:gd name="T26" fmla="*/ 11 w 21"/>
                <a:gd name="T27" fmla="*/ 19 h 19"/>
                <a:gd name="T28" fmla="*/ 6 w 21"/>
                <a:gd name="T29" fmla="*/ 18 h 19"/>
                <a:gd name="T30" fmla="*/ 3 w 21"/>
                <a:gd name="T31" fmla="*/ 14 h 19"/>
                <a:gd name="T32" fmla="*/ 0 w 21"/>
                <a:gd name="T33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19">
                  <a:moveTo>
                    <a:pt x="0" y="11"/>
                  </a:moveTo>
                  <a:lnTo>
                    <a:pt x="0" y="6"/>
                  </a:lnTo>
                  <a:lnTo>
                    <a:pt x="3" y="3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1" y="6"/>
                  </a:lnTo>
                  <a:lnTo>
                    <a:pt x="21" y="10"/>
                  </a:lnTo>
                  <a:lnTo>
                    <a:pt x="20" y="13"/>
                  </a:lnTo>
                  <a:lnTo>
                    <a:pt x="18" y="17"/>
                  </a:lnTo>
                  <a:lnTo>
                    <a:pt x="14" y="19"/>
                  </a:lnTo>
                  <a:lnTo>
                    <a:pt x="11" y="19"/>
                  </a:lnTo>
                  <a:lnTo>
                    <a:pt x="6" y="18"/>
                  </a:lnTo>
                  <a:lnTo>
                    <a:pt x="3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28" name="Freeform 276"/>
            <p:cNvSpPr>
              <a:spLocks/>
            </p:cNvSpPr>
            <p:nvPr/>
          </p:nvSpPr>
          <p:spPr bwMode="auto">
            <a:xfrm>
              <a:off x="100" y="126"/>
              <a:ext cx="8" cy="8"/>
            </a:xfrm>
            <a:custGeom>
              <a:avLst/>
              <a:gdLst>
                <a:gd name="T0" fmla="*/ 0 w 18"/>
                <a:gd name="T1" fmla="*/ 11 h 16"/>
                <a:gd name="T2" fmla="*/ 0 w 18"/>
                <a:gd name="T3" fmla="*/ 7 h 16"/>
                <a:gd name="T4" fmla="*/ 3 w 18"/>
                <a:gd name="T5" fmla="*/ 4 h 16"/>
                <a:gd name="T6" fmla="*/ 5 w 18"/>
                <a:gd name="T7" fmla="*/ 1 h 16"/>
                <a:gd name="T8" fmla="*/ 8 w 18"/>
                <a:gd name="T9" fmla="*/ 0 h 16"/>
                <a:gd name="T10" fmla="*/ 12 w 18"/>
                <a:gd name="T11" fmla="*/ 0 h 16"/>
                <a:gd name="T12" fmla="*/ 15 w 18"/>
                <a:gd name="T13" fmla="*/ 1 h 16"/>
                <a:gd name="T14" fmla="*/ 16 w 18"/>
                <a:gd name="T15" fmla="*/ 5 h 16"/>
                <a:gd name="T16" fmla="*/ 18 w 18"/>
                <a:gd name="T17" fmla="*/ 7 h 16"/>
                <a:gd name="T18" fmla="*/ 16 w 18"/>
                <a:gd name="T19" fmla="*/ 11 h 16"/>
                <a:gd name="T20" fmla="*/ 15 w 18"/>
                <a:gd name="T21" fmla="*/ 13 h 16"/>
                <a:gd name="T22" fmla="*/ 13 w 18"/>
                <a:gd name="T23" fmla="*/ 15 h 16"/>
                <a:gd name="T24" fmla="*/ 11 w 18"/>
                <a:gd name="T25" fmla="*/ 16 h 16"/>
                <a:gd name="T26" fmla="*/ 7 w 18"/>
                <a:gd name="T27" fmla="*/ 16 h 16"/>
                <a:gd name="T28" fmla="*/ 4 w 18"/>
                <a:gd name="T29" fmla="*/ 15 h 16"/>
                <a:gd name="T30" fmla="*/ 0 w 18"/>
                <a:gd name="T31" fmla="*/ 14 h 16"/>
                <a:gd name="T32" fmla="*/ 0 w 18"/>
                <a:gd name="T33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6">
                  <a:moveTo>
                    <a:pt x="0" y="11"/>
                  </a:moveTo>
                  <a:lnTo>
                    <a:pt x="0" y="7"/>
                  </a:lnTo>
                  <a:lnTo>
                    <a:pt x="3" y="4"/>
                  </a:lnTo>
                  <a:lnTo>
                    <a:pt x="5" y="1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5" y="1"/>
                  </a:lnTo>
                  <a:lnTo>
                    <a:pt x="16" y="5"/>
                  </a:lnTo>
                  <a:lnTo>
                    <a:pt x="18" y="7"/>
                  </a:lnTo>
                  <a:lnTo>
                    <a:pt x="16" y="11"/>
                  </a:lnTo>
                  <a:lnTo>
                    <a:pt x="15" y="13"/>
                  </a:lnTo>
                  <a:lnTo>
                    <a:pt x="13" y="15"/>
                  </a:lnTo>
                  <a:lnTo>
                    <a:pt x="11" y="16"/>
                  </a:lnTo>
                  <a:lnTo>
                    <a:pt x="7" y="16"/>
                  </a:lnTo>
                  <a:lnTo>
                    <a:pt x="4" y="15"/>
                  </a:lnTo>
                  <a:lnTo>
                    <a:pt x="0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29" name="Freeform 277"/>
            <p:cNvSpPr>
              <a:spLocks/>
            </p:cNvSpPr>
            <p:nvPr/>
          </p:nvSpPr>
          <p:spPr bwMode="auto">
            <a:xfrm>
              <a:off x="112" y="111"/>
              <a:ext cx="9" cy="9"/>
            </a:xfrm>
            <a:custGeom>
              <a:avLst/>
              <a:gdLst>
                <a:gd name="T0" fmla="*/ 0 w 18"/>
                <a:gd name="T1" fmla="*/ 9 h 17"/>
                <a:gd name="T2" fmla="*/ 1 w 18"/>
                <a:gd name="T3" fmla="*/ 6 h 17"/>
                <a:gd name="T4" fmla="*/ 2 w 18"/>
                <a:gd name="T5" fmla="*/ 3 h 17"/>
                <a:gd name="T6" fmla="*/ 4 w 18"/>
                <a:gd name="T7" fmla="*/ 1 h 17"/>
                <a:gd name="T8" fmla="*/ 8 w 18"/>
                <a:gd name="T9" fmla="*/ 0 h 17"/>
                <a:gd name="T10" fmla="*/ 11 w 18"/>
                <a:gd name="T11" fmla="*/ 0 h 17"/>
                <a:gd name="T12" fmla="*/ 15 w 18"/>
                <a:gd name="T13" fmla="*/ 1 h 17"/>
                <a:gd name="T14" fmla="*/ 17 w 18"/>
                <a:gd name="T15" fmla="*/ 3 h 17"/>
                <a:gd name="T16" fmla="*/ 18 w 18"/>
                <a:gd name="T17" fmla="*/ 5 h 17"/>
                <a:gd name="T18" fmla="*/ 18 w 18"/>
                <a:gd name="T19" fmla="*/ 9 h 17"/>
                <a:gd name="T20" fmla="*/ 17 w 18"/>
                <a:gd name="T21" fmla="*/ 12 h 17"/>
                <a:gd name="T22" fmla="*/ 15 w 18"/>
                <a:gd name="T23" fmla="*/ 16 h 17"/>
                <a:gd name="T24" fmla="*/ 11 w 18"/>
                <a:gd name="T25" fmla="*/ 17 h 17"/>
                <a:gd name="T26" fmla="*/ 8 w 18"/>
                <a:gd name="T27" fmla="*/ 17 h 17"/>
                <a:gd name="T28" fmla="*/ 4 w 18"/>
                <a:gd name="T29" fmla="*/ 16 h 17"/>
                <a:gd name="T30" fmla="*/ 1 w 18"/>
                <a:gd name="T31" fmla="*/ 12 h 17"/>
                <a:gd name="T32" fmla="*/ 0 w 18"/>
                <a:gd name="T33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7">
                  <a:moveTo>
                    <a:pt x="0" y="9"/>
                  </a:moveTo>
                  <a:lnTo>
                    <a:pt x="1" y="6"/>
                  </a:lnTo>
                  <a:lnTo>
                    <a:pt x="2" y="3"/>
                  </a:lnTo>
                  <a:lnTo>
                    <a:pt x="4" y="1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17" y="3"/>
                  </a:lnTo>
                  <a:lnTo>
                    <a:pt x="18" y="5"/>
                  </a:lnTo>
                  <a:lnTo>
                    <a:pt x="18" y="9"/>
                  </a:lnTo>
                  <a:lnTo>
                    <a:pt x="17" y="12"/>
                  </a:lnTo>
                  <a:lnTo>
                    <a:pt x="15" y="16"/>
                  </a:lnTo>
                  <a:lnTo>
                    <a:pt x="11" y="17"/>
                  </a:lnTo>
                  <a:lnTo>
                    <a:pt x="8" y="17"/>
                  </a:lnTo>
                  <a:lnTo>
                    <a:pt x="4" y="16"/>
                  </a:lnTo>
                  <a:lnTo>
                    <a:pt x="1" y="12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30" name="Freeform 278"/>
            <p:cNvSpPr>
              <a:spLocks/>
            </p:cNvSpPr>
            <p:nvPr/>
          </p:nvSpPr>
          <p:spPr bwMode="auto">
            <a:xfrm>
              <a:off x="290" y="109"/>
              <a:ext cx="66" cy="67"/>
            </a:xfrm>
            <a:custGeom>
              <a:avLst/>
              <a:gdLst>
                <a:gd name="T0" fmla="*/ 14 w 132"/>
                <a:gd name="T1" fmla="*/ 38 h 134"/>
                <a:gd name="T2" fmla="*/ 21 w 132"/>
                <a:gd name="T3" fmla="*/ 64 h 134"/>
                <a:gd name="T4" fmla="*/ 33 w 132"/>
                <a:gd name="T5" fmla="*/ 62 h 134"/>
                <a:gd name="T6" fmla="*/ 43 w 132"/>
                <a:gd name="T7" fmla="*/ 71 h 134"/>
                <a:gd name="T8" fmla="*/ 46 w 132"/>
                <a:gd name="T9" fmla="*/ 78 h 134"/>
                <a:gd name="T10" fmla="*/ 35 w 132"/>
                <a:gd name="T11" fmla="*/ 76 h 134"/>
                <a:gd name="T12" fmla="*/ 28 w 132"/>
                <a:gd name="T13" fmla="*/ 74 h 134"/>
                <a:gd name="T14" fmla="*/ 19 w 132"/>
                <a:gd name="T15" fmla="*/ 68 h 134"/>
                <a:gd name="T16" fmla="*/ 3 w 132"/>
                <a:gd name="T17" fmla="*/ 75 h 134"/>
                <a:gd name="T18" fmla="*/ 2 w 132"/>
                <a:gd name="T19" fmla="*/ 92 h 134"/>
                <a:gd name="T20" fmla="*/ 5 w 132"/>
                <a:gd name="T21" fmla="*/ 100 h 134"/>
                <a:gd name="T22" fmla="*/ 27 w 132"/>
                <a:gd name="T23" fmla="*/ 103 h 134"/>
                <a:gd name="T24" fmla="*/ 38 w 132"/>
                <a:gd name="T25" fmla="*/ 97 h 134"/>
                <a:gd name="T26" fmla="*/ 38 w 132"/>
                <a:gd name="T27" fmla="*/ 104 h 134"/>
                <a:gd name="T28" fmla="*/ 32 w 132"/>
                <a:gd name="T29" fmla="*/ 129 h 134"/>
                <a:gd name="T30" fmla="*/ 53 w 132"/>
                <a:gd name="T31" fmla="*/ 131 h 134"/>
                <a:gd name="T32" fmla="*/ 63 w 132"/>
                <a:gd name="T33" fmla="*/ 113 h 134"/>
                <a:gd name="T34" fmla="*/ 56 w 132"/>
                <a:gd name="T35" fmla="*/ 98 h 134"/>
                <a:gd name="T36" fmla="*/ 60 w 132"/>
                <a:gd name="T37" fmla="*/ 93 h 134"/>
                <a:gd name="T38" fmla="*/ 64 w 132"/>
                <a:gd name="T39" fmla="*/ 100 h 134"/>
                <a:gd name="T40" fmla="*/ 71 w 132"/>
                <a:gd name="T41" fmla="*/ 114 h 134"/>
                <a:gd name="T42" fmla="*/ 89 w 132"/>
                <a:gd name="T43" fmla="*/ 113 h 134"/>
                <a:gd name="T44" fmla="*/ 105 w 132"/>
                <a:gd name="T45" fmla="*/ 117 h 134"/>
                <a:gd name="T46" fmla="*/ 120 w 132"/>
                <a:gd name="T47" fmla="*/ 108 h 134"/>
                <a:gd name="T48" fmla="*/ 124 w 132"/>
                <a:gd name="T49" fmla="*/ 99 h 134"/>
                <a:gd name="T50" fmla="*/ 120 w 132"/>
                <a:gd name="T51" fmla="*/ 93 h 134"/>
                <a:gd name="T52" fmla="*/ 103 w 132"/>
                <a:gd name="T53" fmla="*/ 85 h 134"/>
                <a:gd name="T54" fmla="*/ 91 w 132"/>
                <a:gd name="T55" fmla="*/ 82 h 134"/>
                <a:gd name="T56" fmla="*/ 97 w 132"/>
                <a:gd name="T57" fmla="*/ 69 h 134"/>
                <a:gd name="T58" fmla="*/ 113 w 132"/>
                <a:gd name="T59" fmla="*/ 63 h 134"/>
                <a:gd name="T60" fmla="*/ 129 w 132"/>
                <a:gd name="T61" fmla="*/ 54 h 134"/>
                <a:gd name="T62" fmla="*/ 129 w 132"/>
                <a:gd name="T63" fmla="*/ 38 h 134"/>
                <a:gd name="T64" fmla="*/ 114 w 132"/>
                <a:gd name="T65" fmla="*/ 29 h 134"/>
                <a:gd name="T66" fmla="*/ 98 w 132"/>
                <a:gd name="T67" fmla="*/ 37 h 134"/>
                <a:gd name="T68" fmla="*/ 98 w 132"/>
                <a:gd name="T69" fmla="*/ 47 h 134"/>
                <a:gd name="T70" fmla="*/ 83 w 132"/>
                <a:gd name="T71" fmla="*/ 60 h 134"/>
                <a:gd name="T72" fmla="*/ 78 w 132"/>
                <a:gd name="T73" fmla="*/ 59 h 134"/>
                <a:gd name="T74" fmla="*/ 75 w 132"/>
                <a:gd name="T75" fmla="*/ 51 h 134"/>
                <a:gd name="T76" fmla="*/ 80 w 132"/>
                <a:gd name="T77" fmla="*/ 36 h 134"/>
                <a:gd name="T78" fmla="*/ 93 w 132"/>
                <a:gd name="T79" fmla="*/ 19 h 134"/>
                <a:gd name="T80" fmla="*/ 84 w 132"/>
                <a:gd name="T81" fmla="*/ 2 h 134"/>
                <a:gd name="T82" fmla="*/ 67 w 132"/>
                <a:gd name="T83" fmla="*/ 1 h 134"/>
                <a:gd name="T84" fmla="*/ 57 w 132"/>
                <a:gd name="T85" fmla="*/ 8 h 134"/>
                <a:gd name="T86" fmla="*/ 52 w 132"/>
                <a:gd name="T87" fmla="*/ 16 h 134"/>
                <a:gd name="T88" fmla="*/ 57 w 132"/>
                <a:gd name="T89" fmla="*/ 29 h 134"/>
                <a:gd name="T90" fmla="*/ 64 w 132"/>
                <a:gd name="T91" fmla="*/ 40 h 134"/>
                <a:gd name="T92" fmla="*/ 63 w 132"/>
                <a:gd name="T93" fmla="*/ 53 h 134"/>
                <a:gd name="T94" fmla="*/ 56 w 132"/>
                <a:gd name="T95" fmla="*/ 55 h 134"/>
                <a:gd name="T96" fmla="*/ 48 w 132"/>
                <a:gd name="T97" fmla="*/ 4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4">
                  <a:moveTo>
                    <a:pt x="33" y="30"/>
                  </a:moveTo>
                  <a:lnTo>
                    <a:pt x="23" y="32"/>
                  </a:lnTo>
                  <a:lnTo>
                    <a:pt x="14" y="38"/>
                  </a:lnTo>
                  <a:lnTo>
                    <a:pt x="11" y="48"/>
                  </a:lnTo>
                  <a:lnTo>
                    <a:pt x="17" y="62"/>
                  </a:lnTo>
                  <a:lnTo>
                    <a:pt x="21" y="64"/>
                  </a:lnTo>
                  <a:lnTo>
                    <a:pt x="26" y="66"/>
                  </a:lnTo>
                  <a:lnTo>
                    <a:pt x="30" y="64"/>
                  </a:lnTo>
                  <a:lnTo>
                    <a:pt x="33" y="62"/>
                  </a:lnTo>
                  <a:lnTo>
                    <a:pt x="36" y="66"/>
                  </a:lnTo>
                  <a:lnTo>
                    <a:pt x="40" y="68"/>
                  </a:lnTo>
                  <a:lnTo>
                    <a:pt x="43" y="71"/>
                  </a:lnTo>
                  <a:lnTo>
                    <a:pt x="45" y="75"/>
                  </a:lnTo>
                  <a:lnTo>
                    <a:pt x="46" y="77"/>
                  </a:lnTo>
                  <a:lnTo>
                    <a:pt x="46" y="78"/>
                  </a:lnTo>
                  <a:lnTo>
                    <a:pt x="44" y="78"/>
                  </a:lnTo>
                  <a:lnTo>
                    <a:pt x="40" y="77"/>
                  </a:lnTo>
                  <a:lnTo>
                    <a:pt x="35" y="76"/>
                  </a:lnTo>
                  <a:lnTo>
                    <a:pt x="32" y="76"/>
                  </a:lnTo>
                  <a:lnTo>
                    <a:pt x="29" y="75"/>
                  </a:lnTo>
                  <a:lnTo>
                    <a:pt x="28" y="74"/>
                  </a:lnTo>
                  <a:lnTo>
                    <a:pt x="27" y="71"/>
                  </a:lnTo>
                  <a:lnTo>
                    <a:pt x="23" y="69"/>
                  </a:lnTo>
                  <a:lnTo>
                    <a:pt x="19" y="68"/>
                  </a:lnTo>
                  <a:lnTo>
                    <a:pt x="13" y="68"/>
                  </a:lnTo>
                  <a:lnTo>
                    <a:pt x="7" y="70"/>
                  </a:lnTo>
                  <a:lnTo>
                    <a:pt x="3" y="75"/>
                  </a:lnTo>
                  <a:lnTo>
                    <a:pt x="0" y="82"/>
                  </a:lnTo>
                  <a:lnTo>
                    <a:pt x="0" y="89"/>
                  </a:lnTo>
                  <a:lnTo>
                    <a:pt x="2" y="92"/>
                  </a:lnTo>
                  <a:lnTo>
                    <a:pt x="3" y="96"/>
                  </a:lnTo>
                  <a:lnTo>
                    <a:pt x="4" y="98"/>
                  </a:lnTo>
                  <a:lnTo>
                    <a:pt x="5" y="100"/>
                  </a:lnTo>
                  <a:lnTo>
                    <a:pt x="12" y="104"/>
                  </a:lnTo>
                  <a:lnTo>
                    <a:pt x="20" y="104"/>
                  </a:lnTo>
                  <a:lnTo>
                    <a:pt x="27" y="103"/>
                  </a:lnTo>
                  <a:lnTo>
                    <a:pt x="32" y="99"/>
                  </a:lnTo>
                  <a:lnTo>
                    <a:pt x="35" y="97"/>
                  </a:lnTo>
                  <a:lnTo>
                    <a:pt x="38" y="97"/>
                  </a:lnTo>
                  <a:lnTo>
                    <a:pt x="42" y="97"/>
                  </a:lnTo>
                  <a:lnTo>
                    <a:pt x="45" y="98"/>
                  </a:lnTo>
                  <a:lnTo>
                    <a:pt x="38" y="104"/>
                  </a:lnTo>
                  <a:lnTo>
                    <a:pt x="33" y="113"/>
                  </a:lnTo>
                  <a:lnTo>
                    <a:pt x="29" y="122"/>
                  </a:lnTo>
                  <a:lnTo>
                    <a:pt x="32" y="129"/>
                  </a:lnTo>
                  <a:lnTo>
                    <a:pt x="38" y="132"/>
                  </a:lnTo>
                  <a:lnTo>
                    <a:pt x="46" y="134"/>
                  </a:lnTo>
                  <a:lnTo>
                    <a:pt x="53" y="131"/>
                  </a:lnTo>
                  <a:lnTo>
                    <a:pt x="59" y="127"/>
                  </a:lnTo>
                  <a:lnTo>
                    <a:pt x="61" y="120"/>
                  </a:lnTo>
                  <a:lnTo>
                    <a:pt x="63" y="113"/>
                  </a:lnTo>
                  <a:lnTo>
                    <a:pt x="60" y="107"/>
                  </a:lnTo>
                  <a:lnTo>
                    <a:pt x="58" y="101"/>
                  </a:lnTo>
                  <a:lnTo>
                    <a:pt x="56" y="98"/>
                  </a:lnTo>
                  <a:lnTo>
                    <a:pt x="56" y="96"/>
                  </a:lnTo>
                  <a:lnTo>
                    <a:pt x="58" y="94"/>
                  </a:lnTo>
                  <a:lnTo>
                    <a:pt x="60" y="93"/>
                  </a:lnTo>
                  <a:lnTo>
                    <a:pt x="61" y="94"/>
                  </a:lnTo>
                  <a:lnTo>
                    <a:pt x="63" y="97"/>
                  </a:lnTo>
                  <a:lnTo>
                    <a:pt x="64" y="100"/>
                  </a:lnTo>
                  <a:lnTo>
                    <a:pt x="65" y="105"/>
                  </a:lnTo>
                  <a:lnTo>
                    <a:pt x="66" y="109"/>
                  </a:lnTo>
                  <a:lnTo>
                    <a:pt x="71" y="114"/>
                  </a:lnTo>
                  <a:lnTo>
                    <a:pt x="76" y="114"/>
                  </a:lnTo>
                  <a:lnTo>
                    <a:pt x="86" y="109"/>
                  </a:lnTo>
                  <a:lnTo>
                    <a:pt x="89" y="113"/>
                  </a:lnTo>
                  <a:lnTo>
                    <a:pt x="94" y="115"/>
                  </a:lnTo>
                  <a:lnTo>
                    <a:pt x="99" y="117"/>
                  </a:lnTo>
                  <a:lnTo>
                    <a:pt x="105" y="117"/>
                  </a:lnTo>
                  <a:lnTo>
                    <a:pt x="110" y="116"/>
                  </a:lnTo>
                  <a:lnTo>
                    <a:pt x="116" y="114"/>
                  </a:lnTo>
                  <a:lnTo>
                    <a:pt x="120" y="108"/>
                  </a:lnTo>
                  <a:lnTo>
                    <a:pt x="124" y="101"/>
                  </a:lnTo>
                  <a:lnTo>
                    <a:pt x="124" y="100"/>
                  </a:lnTo>
                  <a:lnTo>
                    <a:pt x="124" y="99"/>
                  </a:lnTo>
                  <a:lnTo>
                    <a:pt x="123" y="98"/>
                  </a:lnTo>
                  <a:lnTo>
                    <a:pt x="123" y="97"/>
                  </a:lnTo>
                  <a:lnTo>
                    <a:pt x="120" y="93"/>
                  </a:lnTo>
                  <a:lnTo>
                    <a:pt x="117" y="89"/>
                  </a:lnTo>
                  <a:lnTo>
                    <a:pt x="111" y="85"/>
                  </a:lnTo>
                  <a:lnTo>
                    <a:pt x="103" y="85"/>
                  </a:lnTo>
                  <a:lnTo>
                    <a:pt x="98" y="85"/>
                  </a:lnTo>
                  <a:lnTo>
                    <a:pt x="95" y="84"/>
                  </a:lnTo>
                  <a:lnTo>
                    <a:pt x="91" y="82"/>
                  </a:lnTo>
                  <a:lnTo>
                    <a:pt x="89" y="79"/>
                  </a:lnTo>
                  <a:lnTo>
                    <a:pt x="93" y="75"/>
                  </a:lnTo>
                  <a:lnTo>
                    <a:pt x="97" y="69"/>
                  </a:lnTo>
                  <a:lnTo>
                    <a:pt x="101" y="66"/>
                  </a:lnTo>
                  <a:lnTo>
                    <a:pt x="104" y="63"/>
                  </a:lnTo>
                  <a:lnTo>
                    <a:pt x="113" y="63"/>
                  </a:lnTo>
                  <a:lnTo>
                    <a:pt x="120" y="62"/>
                  </a:lnTo>
                  <a:lnTo>
                    <a:pt x="125" y="59"/>
                  </a:lnTo>
                  <a:lnTo>
                    <a:pt x="129" y="54"/>
                  </a:lnTo>
                  <a:lnTo>
                    <a:pt x="132" y="48"/>
                  </a:lnTo>
                  <a:lnTo>
                    <a:pt x="132" y="44"/>
                  </a:lnTo>
                  <a:lnTo>
                    <a:pt x="129" y="38"/>
                  </a:lnTo>
                  <a:lnTo>
                    <a:pt x="127" y="33"/>
                  </a:lnTo>
                  <a:lnTo>
                    <a:pt x="121" y="30"/>
                  </a:lnTo>
                  <a:lnTo>
                    <a:pt x="114" y="29"/>
                  </a:lnTo>
                  <a:lnTo>
                    <a:pt x="108" y="30"/>
                  </a:lnTo>
                  <a:lnTo>
                    <a:pt x="102" y="32"/>
                  </a:lnTo>
                  <a:lnTo>
                    <a:pt x="98" y="37"/>
                  </a:lnTo>
                  <a:lnTo>
                    <a:pt x="97" y="40"/>
                  </a:lnTo>
                  <a:lnTo>
                    <a:pt x="97" y="44"/>
                  </a:lnTo>
                  <a:lnTo>
                    <a:pt x="98" y="47"/>
                  </a:lnTo>
                  <a:lnTo>
                    <a:pt x="94" y="52"/>
                  </a:lnTo>
                  <a:lnTo>
                    <a:pt x="88" y="56"/>
                  </a:lnTo>
                  <a:lnTo>
                    <a:pt x="83" y="60"/>
                  </a:lnTo>
                  <a:lnTo>
                    <a:pt x="81" y="62"/>
                  </a:lnTo>
                  <a:lnTo>
                    <a:pt x="80" y="60"/>
                  </a:lnTo>
                  <a:lnTo>
                    <a:pt x="78" y="59"/>
                  </a:lnTo>
                  <a:lnTo>
                    <a:pt x="75" y="56"/>
                  </a:lnTo>
                  <a:lnTo>
                    <a:pt x="73" y="55"/>
                  </a:lnTo>
                  <a:lnTo>
                    <a:pt x="75" y="51"/>
                  </a:lnTo>
                  <a:lnTo>
                    <a:pt x="78" y="45"/>
                  </a:lnTo>
                  <a:lnTo>
                    <a:pt x="79" y="40"/>
                  </a:lnTo>
                  <a:lnTo>
                    <a:pt x="80" y="36"/>
                  </a:lnTo>
                  <a:lnTo>
                    <a:pt x="86" y="31"/>
                  </a:lnTo>
                  <a:lnTo>
                    <a:pt x="90" y="25"/>
                  </a:lnTo>
                  <a:lnTo>
                    <a:pt x="93" y="19"/>
                  </a:lnTo>
                  <a:lnTo>
                    <a:pt x="93" y="13"/>
                  </a:lnTo>
                  <a:lnTo>
                    <a:pt x="89" y="7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2" y="0"/>
                  </a:lnTo>
                  <a:lnTo>
                    <a:pt x="67" y="1"/>
                  </a:lnTo>
                  <a:lnTo>
                    <a:pt x="64" y="2"/>
                  </a:lnTo>
                  <a:lnTo>
                    <a:pt x="60" y="6"/>
                  </a:lnTo>
                  <a:lnTo>
                    <a:pt x="57" y="8"/>
                  </a:lnTo>
                  <a:lnTo>
                    <a:pt x="55" y="10"/>
                  </a:lnTo>
                  <a:lnTo>
                    <a:pt x="53" y="14"/>
                  </a:lnTo>
                  <a:lnTo>
                    <a:pt x="52" y="16"/>
                  </a:lnTo>
                  <a:lnTo>
                    <a:pt x="52" y="19"/>
                  </a:lnTo>
                  <a:lnTo>
                    <a:pt x="53" y="25"/>
                  </a:lnTo>
                  <a:lnTo>
                    <a:pt x="57" y="29"/>
                  </a:lnTo>
                  <a:lnTo>
                    <a:pt x="60" y="32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4" y="45"/>
                  </a:lnTo>
                  <a:lnTo>
                    <a:pt x="63" y="49"/>
                  </a:lnTo>
                  <a:lnTo>
                    <a:pt x="63" y="53"/>
                  </a:lnTo>
                  <a:lnTo>
                    <a:pt x="60" y="53"/>
                  </a:lnTo>
                  <a:lnTo>
                    <a:pt x="57" y="54"/>
                  </a:lnTo>
                  <a:lnTo>
                    <a:pt x="56" y="55"/>
                  </a:lnTo>
                  <a:lnTo>
                    <a:pt x="55" y="55"/>
                  </a:lnTo>
                  <a:lnTo>
                    <a:pt x="50" y="49"/>
                  </a:lnTo>
                  <a:lnTo>
                    <a:pt x="48" y="40"/>
                  </a:lnTo>
                  <a:lnTo>
                    <a:pt x="42" y="33"/>
                  </a:lnTo>
                  <a:lnTo>
                    <a:pt x="33" y="30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31" name="Freeform 279"/>
            <p:cNvSpPr>
              <a:spLocks/>
            </p:cNvSpPr>
            <p:nvPr/>
          </p:nvSpPr>
          <p:spPr bwMode="auto">
            <a:xfrm>
              <a:off x="244" y="197"/>
              <a:ext cx="68" cy="118"/>
            </a:xfrm>
            <a:custGeom>
              <a:avLst/>
              <a:gdLst>
                <a:gd name="T0" fmla="*/ 134 w 135"/>
                <a:gd name="T1" fmla="*/ 0 h 235"/>
                <a:gd name="T2" fmla="*/ 124 w 135"/>
                <a:gd name="T3" fmla="*/ 15 h 235"/>
                <a:gd name="T4" fmla="*/ 111 w 135"/>
                <a:gd name="T5" fmla="*/ 28 h 235"/>
                <a:gd name="T6" fmla="*/ 97 w 135"/>
                <a:gd name="T7" fmla="*/ 39 h 235"/>
                <a:gd name="T8" fmla="*/ 83 w 135"/>
                <a:gd name="T9" fmla="*/ 48 h 235"/>
                <a:gd name="T10" fmla="*/ 68 w 135"/>
                <a:gd name="T11" fmla="*/ 53 h 235"/>
                <a:gd name="T12" fmla="*/ 53 w 135"/>
                <a:gd name="T13" fmla="*/ 58 h 235"/>
                <a:gd name="T14" fmla="*/ 39 w 135"/>
                <a:gd name="T15" fmla="*/ 60 h 235"/>
                <a:gd name="T16" fmla="*/ 26 w 135"/>
                <a:gd name="T17" fmla="*/ 60 h 235"/>
                <a:gd name="T18" fmla="*/ 26 w 135"/>
                <a:gd name="T19" fmla="*/ 72 h 235"/>
                <a:gd name="T20" fmla="*/ 23 w 135"/>
                <a:gd name="T21" fmla="*/ 84 h 235"/>
                <a:gd name="T22" fmla="*/ 15 w 135"/>
                <a:gd name="T23" fmla="*/ 98 h 235"/>
                <a:gd name="T24" fmla="*/ 0 w 135"/>
                <a:gd name="T25" fmla="*/ 109 h 235"/>
                <a:gd name="T26" fmla="*/ 10 w 135"/>
                <a:gd name="T27" fmla="*/ 124 h 235"/>
                <a:gd name="T28" fmla="*/ 15 w 135"/>
                <a:gd name="T29" fmla="*/ 142 h 235"/>
                <a:gd name="T30" fmla="*/ 16 w 135"/>
                <a:gd name="T31" fmla="*/ 162 h 235"/>
                <a:gd name="T32" fmla="*/ 10 w 135"/>
                <a:gd name="T33" fmla="*/ 178 h 235"/>
                <a:gd name="T34" fmla="*/ 15 w 135"/>
                <a:gd name="T35" fmla="*/ 180 h 235"/>
                <a:gd name="T36" fmla="*/ 22 w 135"/>
                <a:gd name="T37" fmla="*/ 184 h 235"/>
                <a:gd name="T38" fmla="*/ 30 w 135"/>
                <a:gd name="T39" fmla="*/ 187 h 235"/>
                <a:gd name="T40" fmla="*/ 39 w 135"/>
                <a:gd name="T41" fmla="*/ 193 h 235"/>
                <a:gd name="T42" fmla="*/ 48 w 135"/>
                <a:gd name="T43" fmla="*/ 201 h 235"/>
                <a:gd name="T44" fmla="*/ 56 w 135"/>
                <a:gd name="T45" fmla="*/ 210 h 235"/>
                <a:gd name="T46" fmla="*/ 61 w 135"/>
                <a:gd name="T47" fmla="*/ 222 h 235"/>
                <a:gd name="T48" fmla="*/ 66 w 135"/>
                <a:gd name="T49" fmla="*/ 235 h 235"/>
                <a:gd name="T50" fmla="*/ 69 w 135"/>
                <a:gd name="T51" fmla="*/ 227 h 235"/>
                <a:gd name="T52" fmla="*/ 74 w 135"/>
                <a:gd name="T53" fmla="*/ 218 h 235"/>
                <a:gd name="T54" fmla="*/ 80 w 135"/>
                <a:gd name="T55" fmla="*/ 210 h 235"/>
                <a:gd name="T56" fmla="*/ 86 w 135"/>
                <a:gd name="T57" fmla="*/ 202 h 235"/>
                <a:gd name="T58" fmla="*/ 94 w 135"/>
                <a:gd name="T59" fmla="*/ 194 h 235"/>
                <a:gd name="T60" fmla="*/ 103 w 135"/>
                <a:gd name="T61" fmla="*/ 188 h 235"/>
                <a:gd name="T62" fmla="*/ 112 w 135"/>
                <a:gd name="T63" fmla="*/ 185 h 235"/>
                <a:gd name="T64" fmla="*/ 122 w 135"/>
                <a:gd name="T65" fmla="*/ 182 h 235"/>
                <a:gd name="T66" fmla="*/ 118 w 135"/>
                <a:gd name="T67" fmla="*/ 172 h 235"/>
                <a:gd name="T68" fmla="*/ 114 w 135"/>
                <a:gd name="T69" fmla="*/ 158 h 235"/>
                <a:gd name="T70" fmla="*/ 117 w 135"/>
                <a:gd name="T71" fmla="*/ 144 h 235"/>
                <a:gd name="T72" fmla="*/ 126 w 135"/>
                <a:gd name="T73" fmla="*/ 128 h 235"/>
                <a:gd name="T74" fmla="*/ 117 w 135"/>
                <a:gd name="T75" fmla="*/ 103 h 235"/>
                <a:gd name="T76" fmla="*/ 114 w 135"/>
                <a:gd name="T77" fmla="*/ 79 h 235"/>
                <a:gd name="T78" fmla="*/ 115 w 135"/>
                <a:gd name="T79" fmla="*/ 57 h 235"/>
                <a:gd name="T80" fmla="*/ 118 w 135"/>
                <a:gd name="T81" fmla="*/ 41 h 235"/>
                <a:gd name="T82" fmla="*/ 121 w 135"/>
                <a:gd name="T83" fmla="*/ 31 h 235"/>
                <a:gd name="T84" fmla="*/ 126 w 135"/>
                <a:gd name="T85" fmla="*/ 21 h 235"/>
                <a:gd name="T86" fmla="*/ 130 w 135"/>
                <a:gd name="T87" fmla="*/ 12 h 235"/>
                <a:gd name="T88" fmla="*/ 134 w 135"/>
                <a:gd name="T89" fmla="*/ 7 h 235"/>
                <a:gd name="T90" fmla="*/ 135 w 135"/>
                <a:gd name="T91" fmla="*/ 6 h 235"/>
                <a:gd name="T92" fmla="*/ 135 w 135"/>
                <a:gd name="T93" fmla="*/ 4 h 235"/>
                <a:gd name="T94" fmla="*/ 134 w 135"/>
                <a:gd name="T95" fmla="*/ 3 h 235"/>
                <a:gd name="T96" fmla="*/ 134 w 135"/>
                <a:gd name="T97" fmla="*/ 3 h 235"/>
                <a:gd name="T98" fmla="*/ 134 w 135"/>
                <a:gd name="T99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5" h="235">
                  <a:moveTo>
                    <a:pt x="134" y="0"/>
                  </a:moveTo>
                  <a:lnTo>
                    <a:pt x="124" y="15"/>
                  </a:lnTo>
                  <a:lnTo>
                    <a:pt x="111" y="28"/>
                  </a:lnTo>
                  <a:lnTo>
                    <a:pt x="97" y="39"/>
                  </a:lnTo>
                  <a:lnTo>
                    <a:pt x="83" y="48"/>
                  </a:lnTo>
                  <a:lnTo>
                    <a:pt x="68" y="53"/>
                  </a:lnTo>
                  <a:lnTo>
                    <a:pt x="53" y="58"/>
                  </a:lnTo>
                  <a:lnTo>
                    <a:pt x="39" y="60"/>
                  </a:lnTo>
                  <a:lnTo>
                    <a:pt x="26" y="60"/>
                  </a:lnTo>
                  <a:lnTo>
                    <a:pt x="26" y="72"/>
                  </a:lnTo>
                  <a:lnTo>
                    <a:pt x="23" y="84"/>
                  </a:lnTo>
                  <a:lnTo>
                    <a:pt x="15" y="98"/>
                  </a:lnTo>
                  <a:lnTo>
                    <a:pt x="0" y="109"/>
                  </a:lnTo>
                  <a:lnTo>
                    <a:pt x="10" y="124"/>
                  </a:lnTo>
                  <a:lnTo>
                    <a:pt x="15" y="142"/>
                  </a:lnTo>
                  <a:lnTo>
                    <a:pt x="16" y="162"/>
                  </a:lnTo>
                  <a:lnTo>
                    <a:pt x="10" y="178"/>
                  </a:lnTo>
                  <a:lnTo>
                    <a:pt x="15" y="180"/>
                  </a:lnTo>
                  <a:lnTo>
                    <a:pt x="22" y="184"/>
                  </a:lnTo>
                  <a:lnTo>
                    <a:pt x="30" y="187"/>
                  </a:lnTo>
                  <a:lnTo>
                    <a:pt x="39" y="193"/>
                  </a:lnTo>
                  <a:lnTo>
                    <a:pt x="48" y="201"/>
                  </a:lnTo>
                  <a:lnTo>
                    <a:pt x="56" y="210"/>
                  </a:lnTo>
                  <a:lnTo>
                    <a:pt x="61" y="222"/>
                  </a:lnTo>
                  <a:lnTo>
                    <a:pt x="66" y="235"/>
                  </a:lnTo>
                  <a:lnTo>
                    <a:pt x="69" y="227"/>
                  </a:lnTo>
                  <a:lnTo>
                    <a:pt x="74" y="218"/>
                  </a:lnTo>
                  <a:lnTo>
                    <a:pt x="80" y="210"/>
                  </a:lnTo>
                  <a:lnTo>
                    <a:pt x="86" y="202"/>
                  </a:lnTo>
                  <a:lnTo>
                    <a:pt x="94" y="194"/>
                  </a:lnTo>
                  <a:lnTo>
                    <a:pt x="103" y="188"/>
                  </a:lnTo>
                  <a:lnTo>
                    <a:pt x="112" y="185"/>
                  </a:lnTo>
                  <a:lnTo>
                    <a:pt x="122" y="182"/>
                  </a:lnTo>
                  <a:lnTo>
                    <a:pt x="118" y="172"/>
                  </a:lnTo>
                  <a:lnTo>
                    <a:pt x="114" y="158"/>
                  </a:lnTo>
                  <a:lnTo>
                    <a:pt x="117" y="144"/>
                  </a:lnTo>
                  <a:lnTo>
                    <a:pt x="126" y="128"/>
                  </a:lnTo>
                  <a:lnTo>
                    <a:pt x="117" y="103"/>
                  </a:lnTo>
                  <a:lnTo>
                    <a:pt x="114" y="79"/>
                  </a:lnTo>
                  <a:lnTo>
                    <a:pt x="115" y="57"/>
                  </a:lnTo>
                  <a:lnTo>
                    <a:pt x="118" y="41"/>
                  </a:lnTo>
                  <a:lnTo>
                    <a:pt x="121" y="31"/>
                  </a:lnTo>
                  <a:lnTo>
                    <a:pt x="126" y="21"/>
                  </a:lnTo>
                  <a:lnTo>
                    <a:pt x="130" y="12"/>
                  </a:lnTo>
                  <a:lnTo>
                    <a:pt x="134" y="7"/>
                  </a:lnTo>
                  <a:lnTo>
                    <a:pt x="135" y="6"/>
                  </a:lnTo>
                  <a:lnTo>
                    <a:pt x="135" y="4"/>
                  </a:lnTo>
                  <a:lnTo>
                    <a:pt x="134" y="3"/>
                  </a:lnTo>
                  <a:lnTo>
                    <a:pt x="134" y="3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32" name="Freeform 280"/>
            <p:cNvSpPr>
              <a:spLocks/>
            </p:cNvSpPr>
            <p:nvPr/>
          </p:nvSpPr>
          <p:spPr bwMode="auto">
            <a:xfrm>
              <a:off x="416" y="168"/>
              <a:ext cx="127" cy="97"/>
            </a:xfrm>
            <a:custGeom>
              <a:avLst/>
              <a:gdLst>
                <a:gd name="T0" fmla="*/ 115 w 253"/>
                <a:gd name="T1" fmla="*/ 0 h 194"/>
                <a:gd name="T2" fmla="*/ 106 w 253"/>
                <a:gd name="T3" fmla="*/ 3 h 194"/>
                <a:gd name="T4" fmla="*/ 95 w 253"/>
                <a:gd name="T5" fmla="*/ 7 h 194"/>
                <a:gd name="T6" fmla="*/ 83 w 253"/>
                <a:gd name="T7" fmla="*/ 11 h 194"/>
                <a:gd name="T8" fmla="*/ 69 w 253"/>
                <a:gd name="T9" fmla="*/ 15 h 194"/>
                <a:gd name="T10" fmla="*/ 54 w 253"/>
                <a:gd name="T11" fmla="*/ 20 h 194"/>
                <a:gd name="T12" fmla="*/ 40 w 253"/>
                <a:gd name="T13" fmla="*/ 24 h 194"/>
                <a:gd name="T14" fmla="*/ 27 w 253"/>
                <a:gd name="T15" fmla="*/ 26 h 194"/>
                <a:gd name="T16" fmla="*/ 16 w 253"/>
                <a:gd name="T17" fmla="*/ 27 h 194"/>
                <a:gd name="T18" fmla="*/ 11 w 253"/>
                <a:gd name="T19" fmla="*/ 26 h 194"/>
                <a:gd name="T20" fmla="*/ 7 w 253"/>
                <a:gd name="T21" fmla="*/ 26 h 194"/>
                <a:gd name="T22" fmla="*/ 2 w 253"/>
                <a:gd name="T23" fmla="*/ 25 h 194"/>
                <a:gd name="T24" fmla="*/ 0 w 253"/>
                <a:gd name="T25" fmla="*/ 25 h 194"/>
                <a:gd name="T26" fmla="*/ 13 w 253"/>
                <a:gd name="T27" fmla="*/ 33 h 194"/>
                <a:gd name="T28" fmla="*/ 26 w 253"/>
                <a:gd name="T29" fmla="*/ 44 h 194"/>
                <a:gd name="T30" fmla="*/ 36 w 253"/>
                <a:gd name="T31" fmla="*/ 58 h 194"/>
                <a:gd name="T32" fmla="*/ 47 w 253"/>
                <a:gd name="T33" fmla="*/ 73 h 194"/>
                <a:gd name="T34" fmla="*/ 55 w 253"/>
                <a:gd name="T35" fmla="*/ 90 h 194"/>
                <a:gd name="T36" fmla="*/ 62 w 253"/>
                <a:gd name="T37" fmla="*/ 109 h 194"/>
                <a:gd name="T38" fmla="*/ 66 w 253"/>
                <a:gd name="T39" fmla="*/ 127 h 194"/>
                <a:gd name="T40" fmla="*/ 70 w 253"/>
                <a:gd name="T41" fmla="*/ 146 h 194"/>
                <a:gd name="T42" fmla="*/ 77 w 253"/>
                <a:gd name="T43" fmla="*/ 146 h 194"/>
                <a:gd name="T44" fmla="*/ 85 w 253"/>
                <a:gd name="T45" fmla="*/ 148 h 194"/>
                <a:gd name="T46" fmla="*/ 94 w 253"/>
                <a:gd name="T47" fmla="*/ 153 h 194"/>
                <a:gd name="T48" fmla="*/ 104 w 253"/>
                <a:gd name="T49" fmla="*/ 157 h 194"/>
                <a:gd name="T50" fmla="*/ 114 w 253"/>
                <a:gd name="T51" fmla="*/ 165 h 194"/>
                <a:gd name="T52" fmla="*/ 123 w 253"/>
                <a:gd name="T53" fmla="*/ 173 h 194"/>
                <a:gd name="T54" fmla="*/ 131 w 253"/>
                <a:gd name="T55" fmla="*/ 184 h 194"/>
                <a:gd name="T56" fmla="*/ 137 w 253"/>
                <a:gd name="T57" fmla="*/ 194 h 194"/>
                <a:gd name="T58" fmla="*/ 144 w 253"/>
                <a:gd name="T59" fmla="*/ 188 h 194"/>
                <a:gd name="T60" fmla="*/ 154 w 253"/>
                <a:gd name="T61" fmla="*/ 183 h 194"/>
                <a:gd name="T62" fmla="*/ 165 w 253"/>
                <a:gd name="T63" fmla="*/ 178 h 194"/>
                <a:gd name="T64" fmla="*/ 179 w 253"/>
                <a:gd name="T65" fmla="*/ 175 h 194"/>
                <a:gd name="T66" fmla="*/ 195 w 253"/>
                <a:gd name="T67" fmla="*/ 173 h 194"/>
                <a:gd name="T68" fmla="*/ 214 w 253"/>
                <a:gd name="T69" fmla="*/ 175 h 194"/>
                <a:gd name="T70" fmla="*/ 232 w 253"/>
                <a:gd name="T71" fmla="*/ 180 h 194"/>
                <a:gd name="T72" fmla="*/ 253 w 253"/>
                <a:gd name="T73" fmla="*/ 188 h 194"/>
                <a:gd name="T74" fmla="*/ 247 w 253"/>
                <a:gd name="T75" fmla="*/ 180 h 194"/>
                <a:gd name="T76" fmla="*/ 240 w 253"/>
                <a:gd name="T77" fmla="*/ 172 h 194"/>
                <a:gd name="T78" fmla="*/ 236 w 253"/>
                <a:gd name="T79" fmla="*/ 162 h 194"/>
                <a:gd name="T80" fmla="*/ 231 w 253"/>
                <a:gd name="T81" fmla="*/ 149 h 194"/>
                <a:gd name="T82" fmla="*/ 230 w 253"/>
                <a:gd name="T83" fmla="*/ 135 h 194"/>
                <a:gd name="T84" fmla="*/ 230 w 253"/>
                <a:gd name="T85" fmla="*/ 120 h 194"/>
                <a:gd name="T86" fmla="*/ 235 w 253"/>
                <a:gd name="T87" fmla="*/ 103 h 194"/>
                <a:gd name="T88" fmla="*/ 243 w 253"/>
                <a:gd name="T89" fmla="*/ 84 h 194"/>
                <a:gd name="T90" fmla="*/ 231 w 253"/>
                <a:gd name="T91" fmla="*/ 81 h 194"/>
                <a:gd name="T92" fmla="*/ 218 w 253"/>
                <a:gd name="T93" fmla="*/ 78 h 194"/>
                <a:gd name="T94" fmla="*/ 207 w 253"/>
                <a:gd name="T95" fmla="*/ 72 h 194"/>
                <a:gd name="T96" fmla="*/ 197 w 253"/>
                <a:gd name="T97" fmla="*/ 65 h 194"/>
                <a:gd name="T98" fmla="*/ 187 w 253"/>
                <a:gd name="T99" fmla="*/ 57 h 194"/>
                <a:gd name="T100" fmla="*/ 180 w 253"/>
                <a:gd name="T101" fmla="*/ 44 h 194"/>
                <a:gd name="T102" fmla="*/ 177 w 253"/>
                <a:gd name="T103" fmla="*/ 30 h 194"/>
                <a:gd name="T104" fmla="*/ 176 w 253"/>
                <a:gd name="T105" fmla="*/ 12 h 194"/>
                <a:gd name="T106" fmla="*/ 169 w 253"/>
                <a:gd name="T107" fmla="*/ 13 h 194"/>
                <a:gd name="T108" fmla="*/ 162 w 253"/>
                <a:gd name="T109" fmla="*/ 15 h 194"/>
                <a:gd name="T110" fmla="*/ 155 w 253"/>
                <a:gd name="T111" fmla="*/ 15 h 194"/>
                <a:gd name="T112" fmla="*/ 148 w 253"/>
                <a:gd name="T113" fmla="*/ 15 h 194"/>
                <a:gd name="T114" fmla="*/ 140 w 253"/>
                <a:gd name="T115" fmla="*/ 14 h 194"/>
                <a:gd name="T116" fmla="*/ 132 w 253"/>
                <a:gd name="T117" fmla="*/ 11 h 194"/>
                <a:gd name="T118" fmla="*/ 124 w 253"/>
                <a:gd name="T119" fmla="*/ 6 h 194"/>
                <a:gd name="T120" fmla="*/ 115 w 253"/>
                <a:gd name="T121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53" h="194">
                  <a:moveTo>
                    <a:pt x="115" y="0"/>
                  </a:moveTo>
                  <a:lnTo>
                    <a:pt x="106" y="3"/>
                  </a:lnTo>
                  <a:lnTo>
                    <a:pt x="95" y="7"/>
                  </a:lnTo>
                  <a:lnTo>
                    <a:pt x="83" y="11"/>
                  </a:lnTo>
                  <a:lnTo>
                    <a:pt x="69" y="15"/>
                  </a:lnTo>
                  <a:lnTo>
                    <a:pt x="54" y="20"/>
                  </a:lnTo>
                  <a:lnTo>
                    <a:pt x="40" y="24"/>
                  </a:lnTo>
                  <a:lnTo>
                    <a:pt x="27" y="26"/>
                  </a:lnTo>
                  <a:lnTo>
                    <a:pt x="16" y="27"/>
                  </a:lnTo>
                  <a:lnTo>
                    <a:pt x="11" y="26"/>
                  </a:lnTo>
                  <a:lnTo>
                    <a:pt x="7" y="26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13" y="33"/>
                  </a:lnTo>
                  <a:lnTo>
                    <a:pt x="26" y="44"/>
                  </a:lnTo>
                  <a:lnTo>
                    <a:pt x="36" y="58"/>
                  </a:lnTo>
                  <a:lnTo>
                    <a:pt x="47" y="73"/>
                  </a:lnTo>
                  <a:lnTo>
                    <a:pt x="55" y="90"/>
                  </a:lnTo>
                  <a:lnTo>
                    <a:pt x="62" y="109"/>
                  </a:lnTo>
                  <a:lnTo>
                    <a:pt x="66" y="127"/>
                  </a:lnTo>
                  <a:lnTo>
                    <a:pt x="70" y="146"/>
                  </a:lnTo>
                  <a:lnTo>
                    <a:pt x="77" y="146"/>
                  </a:lnTo>
                  <a:lnTo>
                    <a:pt x="85" y="148"/>
                  </a:lnTo>
                  <a:lnTo>
                    <a:pt x="94" y="153"/>
                  </a:lnTo>
                  <a:lnTo>
                    <a:pt x="104" y="157"/>
                  </a:lnTo>
                  <a:lnTo>
                    <a:pt x="114" y="165"/>
                  </a:lnTo>
                  <a:lnTo>
                    <a:pt x="123" y="173"/>
                  </a:lnTo>
                  <a:lnTo>
                    <a:pt x="131" y="184"/>
                  </a:lnTo>
                  <a:lnTo>
                    <a:pt x="137" y="194"/>
                  </a:lnTo>
                  <a:lnTo>
                    <a:pt x="144" y="188"/>
                  </a:lnTo>
                  <a:lnTo>
                    <a:pt x="154" y="183"/>
                  </a:lnTo>
                  <a:lnTo>
                    <a:pt x="165" y="178"/>
                  </a:lnTo>
                  <a:lnTo>
                    <a:pt x="179" y="175"/>
                  </a:lnTo>
                  <a:lnTo>
                    <a:pt x="195" y="173"/>
                  </a:lnTo>
                  <a:lnTo>
                    <a:pt x="214" y="175"/>
                  </a:lnTo>
                  <a:lnTo>
                    <a:pt x="232" y="180"/>
                  </a:lnTo>
                  <a:lnTo>
                    <a:pt x="253" y="188"/>
                  </a:lnTo>
                  <a:lnTo>
                    <a:pt x="247" y="180"/>
                  </a:lnTo>
                  <a:lnTo>
                    <a:pt x="240" y="172"/>
                  </a:lnTo>
                  <a:lnTo>
                    <a:pt x="236" y="162"/>
                  </a:lnTo>
                  <a:lnTo>
                    <a:pt x="231" y="149"/>
                  </a:lnTo>
                  <a:lnTo>
                    <a:pt x="230" y="135"/>
                  </a:lnTo>
                  <a:lnTo>
                    <a:pt x="230" y="120"/>
                  </a:lnTo>
                  <a:lnTo>
                    <a:pt x="235" y="103"/>
                  </a:lnTo>
                  <a:lnTo>
                    <a:pt x="243" y="84"/>
                  </a:lnTo>
                  <a:lnTo>
                    <a:pt x="231" y="81"/>
                  </a:lnTo>
                  <a:lnTo>
                    <a:pt x="218" y="78"/>
                  </a:lnTo>
                  <a:lnTo>
                    <a:pt x="207" y="72"/>
                  </a:lnTo>
                  <a:lnTo>
                    <a:pt x="197" y="65"/>
                  </a:lnTo>
                  <a:lnTo>
                    <a:pt x="187" y="57"/>
                  </a:lnTo>
                  <a:lnTo>
                    <a:pt x="180" y="44"/>
                  </a:lnTo>
                  <a:lnTo>
                    <a:pt x="177" y="30"/>
                  </a:lnTo>
                  <a:lnTo>
                    <a:pt x="176" y="12"/>
                  </a:lnTo>
                  <a:lnTo>
                    <a:pt x="169" y="13"/>
                  </a:lnTo>
                  <a:lnTo>
                    <a:pt x="162" y="15"/>
                  </a:lnTo>
                  <a:lnTo>
                    <a:pt x="155" y="15"/>
                  </a:lnTo>
                  <a:lnTo>
                    <a:pt x="148" y="15"/>
                  </a:lnTo>
                  <a:lnTo>
                    <a:pt x="140" y="14"/>
                  </a:lnTo>
                  <a:lnTo>
                    <a:pt x="132" y="11"/>
                  </a:lnTo>
                  <a:lnTo>
                    <a:pt x="124" y="6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33" name="Freeform 281"/>
            <p:cNvSpPr>
              <a:spLocks/>
            </p:cNvSpPr>
            <p:nvPr/>
          </p:nvSpPr>
          <p:spPr bwMode="auto">
            <a:xfrm>
              <a:off x="351" y="22"/>
              <a:ext cx="111" cy="138"/>
            </a:xfrm>
            <a:custGeom>
              <a:avLst/>
              <a:gdLst>
                <a:gd name="T0" fmla="*/ 187 w 222"/>
                <a:gd name="T1" fmla="*/ 133 h 274"/>
                <a:gd name="T2" fmla="*/ 158 w 222"/>
                <a:gd name="T3" fmla="*/ 135 h 274"/>
                <a:gd name="T4" fmla="*/ 120 w 222"/>
                <a:gd name="T5" fmla="*/ 148 h 274"/>
                <a:gd name="T6" fmla="*/ 85 w 222"/>
                <a:gd name="T7" fmla="*/ 179 h 274"/>
                <a:gd name="T8" fmla="*/ 64 w 222"/>
                <a:gd name="T9" fmla="*/ 228 h 274"/>
                <a:gd name="T10" fmla="*/ 49 w 222"/>
                <a:gd name="T11" fmla="*/ 258 h 274"/>
                <a:gd name="T12" fmla="*/ 34 w 222"/>
                <a:gd name="T13" fmla="*/ 265 h 274"/>
                <a:gd name="T14" fmla="*/ 24 w 222"/>
                <a:gd name="T15" fmla="*/ 267 h 274"/>
                <a:gd name="T16" fmla="*/ 13 w 222"/>
                <a:gd name="T17" fmla="*/ 270 h 274"/>
                <a:gd name="T18" fmla="*/ 4 w 222"/>
                <a:gd name="T19" fmla="*/ 273 h 274"/>
                <a:gd name="T20" fmla="*/ 1 w 222"/>
                <a:gd name="T21" fmla="*/ 273 h 274"/>
                <a:gd name="T22" fmla="*/ 0 w 222"/>
                <a:gd name="T23" fmla="*/ 271 h 274"/>
                <a:gd name="T24" fmla="*/ 18 w 222"/>
                <a:gd name="T25" fmla="*/ 262 h 274"/>
                <a:gd name="T26" fmla="*/ 42 w 222"/>
                <a:gd name="T27" fmla="*/ 234 h 274"/>
                <a:gd name="T28" fmla="*/ 52 w 222"/>
                <a:gd name="T29" fmla="*/ 201 h 274"/>
                <a:gd name="T30" fmla="*/ 55 w 222"/>
                <a:gd name="T31" fmla="*/ 172 h 274"/>
                <a:gd name="T32" fmla="*/ 54 w 222"/>
                <a:gd name="T33" fmla="*/ 152 h 274"/>
                <a:gd name="T34" fmla="*/ 49 w 222"/>
                <a:gd name="T35" fmla="*/ 130 h 274"/>
                <a:gd name="T36" fmla="*/ 52 w 222"/>
                <a:gd name="T37" fmla="*/ 116 h 274"/>
                <a:gd name="T38" fmla="*/ 70 w 222"/>
                <a:gd name="T39" fmla="*/ 104 h 274"/>
                <a:gd name="T40" fmla="*/ 86 w 222"/>
                <a:gd name="T41" fmla="*/ 84 h 274"/>
                <a:gd name="T42" fmla="*/ 92 w 222"/>
                <a:gd name="T43" fmla="*/ 61 h 274"/>
                <a:gd name="T44" fmla="*/ 97 w 222"/>
                <a:gd name="T45" fmla="*/ 47 h 274"/>
                <a:gd name="T46" fmla="*/ 123 w 222"/>
                <a:gd name="T47" fmla="*/ 39 h 274"/>
                <a:gd name="T48" fmla="*/ 150 w 222"/>
                <a:gd name="T49" fmla="*/ 25 h 274"/>
                <a:gd name="T50" fmla="*/ 173 w 222"/>
                <a:gd name="T51" fmla="*/ 8 h 274"/>
                <a:gd name="T52" fmla="*/ 180 w 222"/>
                <a:gd name="T53" fmla="*/ 10 h 274"/>
                <a:gd name="T54" fmla="*/ 184 w 222"/>
                <a:gd name="T55" fmla="*/ 37 h 274"/>
                <a:gd name="T56" fmla="*/ 194 w 222"/>
                <a:gd name="T57" fmla="*/ 62 h 274"/>
                <a:gd name="T58" fmla="*/ 211 w 222"/>
                <a:gd name="T59" fmla="*/ 83 h 274"/>
                <a:gd name="T60" fmla="*/ 215 w 222"/>
                <a:gd name="T61" fmla="*/ 91 h 274"/>
                <a:gd name="T62" fmla="*/ 201 w 222"/>
                <a:gd name="T63" fmla="*/ 97 h 274"/>
                <a:gd name="T64" fmla="*/ 191 w 222"/>
                <a:gd name="T65" fmla="*/ 107 h 274"/>
                <a:gd name="T66" fmla="*/ 190 w 222"/>
                <a:gd name="T67" fmla="*/ 123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2" h="274">
                  <a:moveTo>
                    <a:pt x="194" y="133"/>
                  </a:moveTo>
                  <a:lnTo>
                    <a:pt x="187" y="133"/>
                  </a:lnTo>
                  <a:lnTo>
                    <a:pt x="175" y="133"/>
                  </a:lnTo>
                  <a:lnTo>
                    <a:pt x="158" y="135"/>
                  </a:lnTo>
                  <a:lnTo>
                    <a:pt x="140" y="139"/>
                  </a:lnTo>
                  <a:lnTo>
                    <a:pt x="120" y="148"/>
                  </a:lnTo>
                  <a:lnTo>
                    <a:pt x="102" y="160"/>
                  </a:lnTo>
                  <a:lnTo>
                    <a:pt x="85" y="179"/>
                  </a:lnTo>
                  <a:lnTo>
                    <a:pt x="72" y="205"/>
                  </a:lnTo>
                  <a:lnTo>
                    <a:pt x="64" y="228"/>
                  </a:lnTo>
                  <a:lnTo>
                    <a:pt x="57" y="247"/>
                  </a:lnTo>
                  <a:lnTo>
                    <a:pt x="49" y="258"/>
                  </a:lnTo>
                  <a:lnTo>
                    <a:pt x="40" y="264"/>
                  </a:lnTo>
                  <a:lnTo>
                    <a:pt x="34" y="265"/>
                  </a:lnTo>
                  <a:lnTo>
                    <a:pt x="29" y="266"/>
                  </a:lnTo>
                  <a:lnTo>
                    <a:pt x="24" y="267"/>
                  </a:lnTo>
                  <a:lnTo>
                    <a:pt x="18" y="269"/>
                  </a:lnTo>
                  <a:lnTo>
                    <a:pt x="13" y="270"/>
                  </a:lnTo>
                  <a:lnTo>
                    <a:pt x="9" y="271"/>
                  </a:lnTo>
                  <a:lnTo>
                    <a:pt x="4" y="273"/>
                  </a:lnTo>
                  <a:lnTo>
                    <a:pt x="1" y="274"/>
                  </a:lnTo>
                  <a:lnTo>
                    <a:pt x="1" y="273"/>
                  </a:lnTo>
                  <a:lnTo>
                    <a:pt x="1" y="272"/>
                  </a:lnTo>
                  <a:lnTo>
                    <a:pt x="0" y="271"/>
                  </a:lnTo>
                  <a:lnTo>
                    <a:pt x="0" y="270"/>
                  </a:lnTo>
                  <a:lnTo>
                    <a:pt x="18" y="262"/>
                  </a:lnTo>
                  <a:lnTo>
                    <a:pt x="33" y="249"/>
                  </a:lnTo>
                  <a:lnTo>
                    <a:pt x="42" y="234"/>
                  </a:lnTo>
                  <a:lnTo>
                    <a:pt x="49" y="218"/>
                  </a:lnTo>
                  <a:lnTo>
                    <a:pt x="52" y="201"/>
                  </a:lnTo>
                  <a:lnTo>
                    <a:pt x="55" y="186"/>
                  </a:lnTo>
                  <a:lnTo>
                    <a:pt x="55" y="172"/>
                  </a:lnTo>
                  <a:lnTo>
                    <a:pt x="55" y="161"/>
                  </a:lnTo>
                  <a:lnTo>
                    <a:pt x="54" y="152"/>
                  </a:lnTo>
                  <a:lnTo>
                    <a:pt x="52" y="142"/>
                  </a:lnTo>
                  <a:lnTo>
                    <a:pt x="49" y="130"/>
                  </a:lnTo>
                  <a:lnTo>
                    <a:pt x="46" y="118"/>
                  </a:lnTo>
                  <a:lnTo>
                    <a:pt x="52" y="116"/>
                  </a:lnTo>
                  <a:lnTo>
                    <a:pt x="62" y="112"/>
                  </a:lnTo>
                  <a:lnTo>
                    <a:pt x="70" y="104"/>
                  </a:lnTo>
                  <a:lnTo>
                    <a:pt x="79" y="95"/>
                  </a:lnTo>
                  <a:lnTo>
                    <a:pt x="86" y="84"/>
                  </a:lnTo>
                  <a:lnTo>
                    <a:pt x="90" y="73"/>
                  </a:lnTo>
                  <a:lnTo>
                    <a:pt x="92" y="61"/>
                  </a:lnTo>
                  <a:lnTo>
                    <a:pt x="88" y="48"/>
                  </a:lnTo>
                  <a:lnTo>
                    <a:pt x="97" y="47"/>
                  </a:lnTo>
                  <a:lnTo>
                    <a:pt x="110" y="44"/>
                  </a:lnTo>
                  <a:lnTo>
                    <a:pt x="123" y="39"/>
                  </a:lnTo>
                  <a:lnTo>
                    <a:pt x="138" y="32"/>
                  </a:lnTo>
                  <a:lnTo>
                    <a:pt x="150" y="25"/>
                  </a:lnTo>
                  <a:lnTo>
                    <a:pt x="163" y="17"/>
                  </a:lnTo>
                  <a:lnTo>
                    <a:pt x="173" y="8"/>
                  </a:lnTo>
                  <a:lnTo>
                    <a:pt x="180" y="0"/>
                  </a:lnTo>
                  <a:lnTo>
                    <a:pt x="180" y="10"/>
                  </a:lnTo>
                  <a:lnTo>
                    <a:pt x="181" y="23"/>
                  </a:lnTo>
                  <a:lnTo>
                    <a:pt x="184" y="37"/>
                  </a:lnTo>
                  <a:lnTo>
                    <a:pt x="188" y="50"/>
                  </a:lnTo>
                  <a:lnTo>
                    <a:pt x="194" y="62"/>
                  </a:lnTo>
                  <a:lnTo>
                    <a:pt x="202" y="74"/>
                  </a:lnTo>
                  <a:lnTo>
                    <a:pt x="211" y="83"/>
                  </a:lnTo>
                  <a:lnTo>
                    <a:pt x="222" y="90"/>
                  </a:lnTo>
                  <a:lnTo>
                    <a:pt x="215" y="91"/>
                  </a:lnTo>
                  <a:lnTo>
                    <a:pt x="208" y="93"/>
                  </a:lnTo>
                  <a:lnTo>
                    <a:pt x="201" y="97"/>
                  </a:lnTo>
                  <a:lnTo>
                    <a:pt x="195" y="101"/>
                  </a:lnTo>
                  <a:lnTo>
                    <a:pt x="191" y="107"/>
                  </a:lnTo>
                  <a:lnTo>
                    <a:pt x="190" y="115"/>
                  </a:lnTo>
                  <a:lnTo>
                    <a:pt x="190" y="123"/>
                  </a:lnTo>
                  <a:lnTo>
                    <a:pt x="194" y="133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34" name="Freeform 282"/>
            <p:cNvSpPr>
              <a:spLocks/>
            </p:cNvSpPr>
            <p:nvPr/>
          </p:nvSpPr>
          <p:spPr bwMode="auto">
            <a:xfrm>
              <a:off x="315" y="25"/>
              <a:ext cx="66" cy="132"/>
            </a:xfrm>
            <a:custGeom>
              <a:avLst/>
              <a:gdLst>
                <a:gd name="T0" fmla="*/ 70 w 131"/>
                <a:gd name="T1" fmla="*/ 261 h 265"/>
                <a:gd name="T2" fmla="*/ 61 w 131"/>
                <a:gd name="T3" fmla="*/ 253 h 265"/>
                <a:gd name="T4" fmla="*/ 48 w 131"/>
                <a:gd name="T5" fmla="*/ 253 h 265"/>
                <a:gd name="T6" fmla="*/ 41 w 131"/>
                <a:gd name="T7" fmla="*/ 250 h 265"/>
                <a:gd name="T8" fmla="*/ 43 w 131"/>
                <a:gd name="T9" fmla="*/ 243 h 265"/>
                <a:gd name="T10" fmla="*/ 51 w 131"/>
                <a:gd name="T11" fmla="*/ 234 h 265"/>
                <a:gd name="T12" fmla="*/ 63 w 131"/>
                <a:gd name="T13" fmla="*/ 231 h 265"/>
                <a:gd name="T14" fmla="*/ 75 w 131"/>
                <a:gd name="T15" fmla="*/ 227 h 265"/>
                <a:gd name="T16" fmla="*/ 81 w 131"/>
                <a:gd name="T17" fmla="*/ 220 h 265"/>
                <a:gd name="T18" fmla="*/ 82 w 131"/>
                <a:gd name="T19" fmla="*/ 214 h 265"/>
                <a:gd name="T20" fmla="*/ 81 w 131"/>
                <a:gd name="T21" fmla="*/ 209 h 265"/>
                <a:gd name="T22" fmla="*/ 78 w 131"/>
                <a:gd name="T23" fmla="*/ 204 h 265"/>
                <a:gd name="T24" fmla="*/ 71 w 131"/>
                <a:gd name="T25" fmla="*/ 198 h 265"/>
                <a:gd name="T26" fmla="*/ 58 w 131"/>
                <a:gd name="T27" fmla="*/ 198 h 265"/>
                <a:gd name="T28" fmla="*/ 48 w 131"/>
                <a:gd name="T29" fmla="*/ 205 h 265"/>
                <a:gd name="T30" fmla="*/ 47 w 131"/>
                <a:gd name="T31" fmla="*/ 212 h 265"/>
                <a:gd name="T32" fmla="*/ 44 w 131"/>
                <a:gd name="T33" fmla="*/ 220 h 265"/>
                <a:gd name="T34" fmla="*/ 33 w 131"/>
                <a:gd name="T35" fmla="*/ 228 h 265"/>
                <a:gd name="T36" fmla="*/ 30 w 131"/>
                <a:gd name="T37" fmla="*/ 228 h 265"/>
                <a:gd name="T38" fmla="*/ 25 w 131"/>
                <a:gd name="T39" fmla="*/ 224 h 265"/>
                <a:gd name="T40" fmla="*/ 25 w 131"/>
                <a:gd name="T41" fmla="*/ 219 h 265"/>
                <a:gd name="T42" fmla="*/ 29 w 131"/>
                <a:gd name="T43" fmla="*/ 208 h 265"/>
                <a:gd name="T44" fmla="*/ 34 w 131"/>
                <a:gd name="T45" fmla="*/ 200 h 265"/>
                <a:gd name="T46" fmla="*/ 41 w 131"/>
                <a:gd name="T47" fmla="*/ 192 h 265"/>
                <a:gd name="T48" fmla="*/ 43 w 131"/>
                <a:gd name="T49" fmla="*/ 185 h 265"/>
                <a:gd name="T50" fmla="*/ 43 w 131"/>
                <a:gd name="T51" fmla="*/ 182 h 265"/>
                <a:gd name="T52" fmla="*/ 40 w 131"/>
                <a:gd name="T53" fmla="*/ 176 h 265"/>
                <a:gd name="T54" fmla="*/ 33 w 131"/>
                <a:gd name="T55" fmla="*/ 170 h 265"/>
                <a:gd name="T56" fmla="*/ 24 w 131"/>
                <a:gd name="T57" fmla="*/ 168 h 265"/>
                <a:gd name="T58" fmla="*/ 17 w 131"/>
                <a:gd name="T59" fmla="*/ 169 h 265"/>
                <a:gd name="T60" fmla="*/ 13 w 131"/>
                <a:gd name="T61" fmla="*/ 171 h 265"/>
                <a:gd name="T62" fmla="*/ 8 w 131"/>
                <a:gd name="T63" fmla="*/ 175 h 265"/>
                <a:gd name="T64" fmla="*/ 0 w 131"/>
                <a:gd name="T65" fmla="*/ 152 h 265"/>
                <a:gd name="T66" fmla="*/ 11 w 131"/>
                <a:gd name="T67" fmla="*/ 100 h 265"/>
                <a:gd name="T68" fmla="*/ 47 w 131"/>
                <a:gd name="T69" fmla="*/ 53 h 265"/>
                <a:gd name="T70" fmla="*/ 92 w 131"/>
                <a:gd name="T71" fmla="*/ 18 h 265"/>
                <a:gd name="T72" fmla="*/ 117 w 131"/>
                <a:gd name="T73" fmla="*/ 4 h 265"/>
                <a:gd name="T74" fmla="*/ 131 w 131"/>
                <a:gd name="T75" fmla="*/ 0 h 265"/>
                <a:gd name="T76" fmla="*/ 120 w 131"/>
                <a:gd name="T77" fmla="*/ 16 h 265"/>
                <a:gd name="T78" fmla="*/ 107 w 131"/>
                <a:gd name="T79" fmla="*/ 46 h 265"/>
                <a:gd name="T80" fmla="*/ 107 w 131"/>
                <a:gd name="T81" fmla="*/ 72 h 265"/>
                <a:gd name="T82" fmla="*/ 114 w 131"/>
                <a:gd name="T83" fmla="*/ 98 h 265"/>
                <a:gd name="T84" fmla="*/ 122 w 131"/>
                <a:gd name="T85" fmla="*/ 125 h 265"/>
                <a:gd name="T86" fmla="*/ 127 w 131"/>
                <a:gd name="T87" fmla="*/ 147 h 265"/>
                <a:gd name="T88" fmla="*/ 128 w 131"/>
                <a:gd name="T89" fmla="*/ 167 h 265"/>
                <a:gd name="T90" fmla="*/ 125 w 131"/>
                <a:gd name="T91" fmla="*/ 196 h 265"/>
                <a:gd name="T92" fmla="*/ 115 w 131"/>
                <a:gd name="T93" fmla="*/ 229 h 265"/>
                <a:gd name="T94" fmla="*/ 91 w 131"/>
                <a:gd name="T95" fmla="*/ 257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1" h="265">
                  <a:moveTo>
                    <a:pt x="73" y="265"/>
                  </a:moveTo>
                  <a:lnTo>
                    <a:pt x="70" y="261"/>
                  </a:lnTo>
                  <a:lnTo>
                    <a:pt x="67" y="257"/>
                  </a:lnTo>
                  <a:lnTo>
                    <a:pt x="61" y="253"/>
                  </a:lnTo>
                  <a:lnTo>
                    <a:pt x="53" y="253"/>
                  </a:lnTo>
                  <a:lnTo>
                    <a:pt x="48" y="253"/>
                  </a:lnTo>
                  <a:lnTo>
                    <a:pt x="45" y="252"/>
                  </a:lnTo>
                  <a:lnTo>
                    <a:pt x="41" y="250"/>
                  </a:lnTo>
                  <a:lnTo>
                    <a:pt x="39" y="247"/>
                  </a:lnTo>
                  <a:lnTo>
                    <a:pt x="43" y="243"/>
                  </a:lnTo>
                  <a:lnTo>
                    <a:pt x="47" y="237"/>
                  </a:lnTo>
                  <a:lnTo>
                    <a:pt x="51" y="234"/>
                  </a:lnTo>
                  <a:lnTo>
                    <a:pt x="54" y="231"/>
                  </a:lnTo>
                  <a:lnTo>
                    <a:pt x="63" y="231"/>
                  </a:lnTo>
                  <a:lnTo>
                    <a:pt x="70" y="230"/>
                  </a:lnTo>
                  <a:lnTo>
                    <a:pt x="75" y="227"/>
                  </a:lnTo>
                  <a:lnTo>
                    <a:pt x="79" y="222"/>
                  </a:lnTo>
                  <a:lnTo>
                    <a:pt x="81" y="220"/>
                  </a:lnTo>
                  <a:lnTo>
                    <a:pt x="81" y="216"/>
                  </a:lnTo>
                  <a:lnTo>
                    <a:pt x="82" y="214"/>
                  </a:lnTo>
                  <a:lnTo>
                    <a:pt x="82" y="212"/>
                  </a:lnTo>
                  <a:lnTo>
                    <a:pt x="81" y="209"/>
                  </a:lnTo>
                  <a:lnTo>
                    <a:pt x="79" y="206"/>
                  </a:lnTo>
                  <a:lnTo>
                    <a:pt x="78" y="204"/>
                  </a:lnTo>
                  <a:lnTo>
                    <a:pt x="77" y="201"/>
                  </a:lnTo>
                  <a:lnTo>
                    <a:pt x="71" y="198"/>
                  </a:lnTo>
                  <a:lnTo>
                    <a:pt x="64" y="197"/>
                  </a:lnTo>
                  <a:lnTo>
                    <a:pt x="58" y="198"/>
                  </a:lnTo>
                  <a:lnTo>
                    <a:pt x="52" y="200"/>
                  </a:lnTo>
                  <a:lnTo>
                    <a:pt x="48" y="205"/>
                  </a:lnTo>
                  <a:lnTo>
                    <a:pt x="47" y="208"/>
                  </a:lnTo>
                  <a:lnTo>
                    <a:pt x="47" y="212"/>
                  </a:lnTo>
                  <a:lnTo>
                    <a:pt x="48" y="215"/>
                  </a:lnTo>
                  <a:lnTo>
                    <a:pt x="44" y="220"/>
                  </a:lnTo>
                  <a:lnTo>
                    <a:pt x="38" y="224"/>
                  </a:lnTo>
                  <a:lnTo>
                    <a:pt x="33" y="228"/>
                  </a:lnTo>
                  <a:lnTo>
                    <a:pt x="31" y="230"/>
                  </a:lnTo>
                  <a:lnTo>
                    <a:pt x="30" y="228"/>
                  </a:lnTo>
                  <a:lnTo>
                    <a:pt x="28" y="227"/>
                  </a:lnTo>
                  <a:lnTo>
                    <a:pt x="25" y="224"/>
                  </a:lnTo>
                  <a:lnTo>
                    <a:pt x="23" y="223"/>
                  </a:lnTo>
                  <a:lnTo>
                    <a:pt x="25" y="219"/>
                  </a:lnTo>
                  <a:lnTo>
                    <a:pt x="28" y="213"/>
                  </a:lnTo>
                  <a:lnTo>
                    <a:pt x="29" y="208"/>
                  </a:lnTo>
                  <a:lnTo>
                    <a:pt x="30" y="204"/>
                  </a:lnTo>
                  <a:lnTo>
                    <a:pt x="34" y="200"/>
                  </a:lnTo>
                  <a:lnTo>
                    <a:pt x="38" y="197"/>
                  </a:lnTo>
                  <a:lnTo>
                    <a:pt x="41" y="192"/>
                  </a:lnTo>
                  <a:lnTo>
                    <a:pt x="43" y="187"/>
                  </a:lnTo>
                  <a:lnTo>
                    <a:pt x="43" y="185"/>
                  </a:lnTo>
                  <a:lnTo>
                    <a:pt x="43" y="184"/>
                  </a:lnTo>
                  <a:lnTo>
                    <a:pt x="43" y="182"/>
                  </a:lnTo>
                  <a:lnTo>
                    <a:pt x="43" y="181"/>
                  </a:lnTo>
                  <a:lnTo>
                    <a:pt x="40" y="176"/>
                  </a:lnTo>
                  <a:lnTo>
                    <a:pt x="38" y="173"/>
                  </a:lnTo>
                  <a:lnTo>
                    <a:pt x="33" y="170"/>
                  </a:lnTo>
                  <a:lnTo>
                    <a:pt x="26" y="168"/>
                  </a:lnTo>
                  <a:lnTo>
                    <a:pt x="24" y="168"/>
                  </a:lnTo>
                  <a:lnTo>
                    <a:pt x="21" y="168"/>
                  </a:lnTo>
                  <a:lnTo>
                    <a:pt x="17" y="169"/>
                  </a:lnTo>
                  <a:lnTo>
                    <a:pt x="15" y="170"/>
                  </a:lnTo>
                  <a:lnTo>
                    <a:pt x="13" y="171"/>
                  </a:lnTo>
                  <a:lnTo>
                    <a:pt x="10" y="173"/>
                  </a:lnTo>
                  <a:lnTo>
                    <a:pt x="8" y="175"/>
                  </a:lnTo>
                  <a:lnTo>
                    <a:pt x="7" y="176"/>
                  </a:lnTo>
                  <a:lnTo>
                    <a:pt x="0" y="152"/>
                  </a:lnTo>
                  <a:lnTo>
                    <a:pt x="2" y="125"/>
                  </a:lnTo>
                  <a:lnTo>
                    <a:pt x="11" y="100"/>
                  </a:lnTo>
                  <a:lnTo>
                    <a:pt x="28" y="75"/>
                  </a:lnTo>
                  <a:lnTo>
                    <a:pt x="47" y="53"/>
                  </a:lnTo>
                  <a:lnTo>
                    <a:pt x="69" y="33"/>
                  </a:lnTo>
                  <a:lnTo>
                    <a:pt x="92" y="18"/>
                  </a:lnTo>
                  <a:lnTo>
                    <a:pt x="112" y="8"/>
                  </a:lnTo>
                  <a:lnTo>
                    <a:pt x="117" y="4"/>
                  </a:lnTo>
                  <a:lnTo>
                    <a:pt x="125" y="1"/>
                  </a:lnTo>
                  <a:lnTo>
                    <a:pt x="131" y="0"/>
                  </a:lnTo>
                  <a:lnTo>
                    <a:pt x="128" y="4"/>
                  </a:lnTo>
                  <a:lnTo>
                    <a:pt x="120" y="16"/>
                  </a:lnTo>
                  <a:lnTo>
                    <a:pt x="113" y="31"/>
                  </a:lnTo>
                  <a:lnTo>
                    <a:pt x="107" y="46"/>
                  </a:lnTo>
                  <a:lnTo>
                    <a:pt x="106" y="62"/>
                  </a:lnTo>
                  <a:lnTo>
                    <a:pt x="107" y="72"/>
                  </a:lnTo>
                  <a:lnTo>
                    <a:pt x="111" y="84"/>
                  </a:lnTo>
                  <a:lnTo>
                    <a:pt x="114" y="98"/>
                  </a:lnTo>
                  <a:lnTo>
                    <a:pt x="119" y="113"/>
                  </a:lnTo>
                  <a:lnTo>
                    <a:pt x="122" y="125"/>
                  </a:lnTo>
                  <a:lnTo>
                    <a:pt x="125" y="137"/>
                  </a:lnTo>
                  <a:lnTo>
                    <a:pt x="127" y="147"/>
                  </a:lnTo>
                  <a:lnTo>
                    <a:pt x="128" y="156"/>
                  </a:lnTo>
                  <a:lnTo>
                    <a:pt x="128" y="167"/>
                  </a:lnTo>
                  <a:lnTo>
                    <a:pt x="128" y="181"/>
                  </a:lnTo>
                  <a:lnTo>
                    <a:pt x="125" y="196"/>
                  </a:lnTo>
                  <a:lnTo>
                    <a:pt x="122" y="213"/>
                  </a:lnTo>
                  <a:lnTo>
                    <a:pt x="115" y="229"/>
                  </a:lnTo>
                  <a:lnTo>
                    <a:pt x="106" y="244"/>
                  </a:lnTo>
                  <a:lnTo>
                    <a:pt x="91" y="257"/>
                  </a:lnTo>
                  <a:lnTo>
                    <a:pt x="73" y="265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35" name="Freeform 283"/>
            <p:cNvSpPr>
              <a:spLocks/>
            </p:cNvSpPr>
            <p:nvPr/>
          </p:nvSpPr>
          <p:spPr bwMode="auto">
            <a:xfrm>
              <a:off x="212" y="89"/>
              <a:ext cx="320" cy="225"/>
            </a:xfrm>
            <a:custGeom>
              <a:avLst/>
              <a:gdLst>
                <a:gd name="T0" fmla="*/ 296 w 640"/>
                <a:gd name="T1" fmla="*/ 383 h 450"/>
                <a:gd name="T2" fmla="*/ 261 w 640"/>
                <a:gd name="T3" fmla="*/ 445 h 450"/>
                <a:gd name="T4" fmla="*/ 232 w 640"/>
                <a:gd name="T5" fmla="*/ 393 h 450"/>
                <a:gd name="T6" fmla="*/ 194 w 640"/>
                <a:gd name="T7" fmla="*/ 352 h 450"/>
                <a:gd name="T8" fmla="*/ 182 w 640"/>
                <a:gd name="T9" fmla="*/ 257 h 450"/>
                <a:gd name="T10" fmla="*/ 208 w 640"/>
                <a:gd name="T11" fmla="*/ 213 h 450"/>
                <a:gd name="T12" fmla="*/ 230 w 640"/>
                <a:gd name="T13" fmla="*/ 167 h 450"/>
                <a:gd name="T14" fmla="*/ 215 w 640"/>
                <a:gd name="T15" fmla="*/ 176 h 450"/>
                <a:gd name="T16" fmla="*/ 198 w 640"/>
                <a:gd name="T17" fmla="*/ 216 h 450"/>
                <a:gd name="T18" fmla="*/ 132 w 640"/>
                <a:gd name="T19" fmla="*/ 269 h 450"/>
                <a:gd name="T20" fmla="*/ 80 w 640"/>
                <a:gd name="T21" fmla="*/ 274 h 450"/>
                <a:gd name="T22" fmla="*/ 48 w 640"/>
                <a:gd name="T23" fmla="*/ 262 h 450"/>
                <a:gd name="T24" fmla="*/ 0 w 640"/>
                <a:gd name="T25" fmla="*/ 241 h 450"/>
                <a:gd name="T26" fmla="*/ 40 w 640"/>
                <a:gd name="T27" fmla="*/ 226 h 450"/>
                <a:gd name="T28" fmla="*/ 75 w 640"/>
                <a:gd name="T29" fmla="*/ 183 h 450"/>
                <a:gd name="T30" fmla="*/ 145 w 640"/>
                <a:gd name="T31" fmla="*/ 138 h 450"/>
                <a:gd name="T32" fmla="*/ 188 w 640"/>
                <a:gd name="T33" fmla="*/ 139 h 450"/>
                <a:gd name="T34" fmla="*/ 196 w 640"/>
                <a:gd name="T35" fmla="*/ 143 h 450"/>
                <a:gd name="T36" fmla="*/ 186 w 640"/>
                <a:gd name="T37" fmla="*/ 167 h 450"/>
                <a:gd name="T38" fmla="*/ 192 w 640"/>
                <a:gd name="T39" fmla="*/ 171 h 450"/>
                <a:gd name="T40" fmla="*/ 215 w 640"/>
                <a:gd name="T41" fmla="*/ 167 h 450"/>
                <a:gd name="T42" fmla="*/ 212 w 640"/>
                <a:gd name="T43" fmla="*/ 138 h 450"/>
                <a:gd name="T44" fmla="*/ 219 w 640"/>
                <a:gd name="T45" fmla="*/ 137 h 450"/>
                <a:gd name="T46" fmla="*/ 232 w 640"/>
                <a:gd name="T47" fmla="*/ 154 h 450"/>
                <a:gd name="T48" fmla="*/ 261 w 640"/>
                <a:gd name="T49" fmla="*/ 157 h 450"/>
                <a:gd name="T50" fmla="*/ 283 w 640"/>
                <a:gd name="T51" fmla="*/ 140 h 450"/>
                <a:gd name="T52" fmla="*/ 308 w 640"/>
                <a:gd name="T53" fmla="*/ 133 h 450"/>
                <a:gd name="T54" fmla="*/ 343 w 640"/>
                <a:gd name="T55" fmla="*/ 95 h 450"/>
                <a:gd name="T56" fmla="*/ 419 w 640"/>
                <a:gd name="T57" fmla="*/ 6 h 450"/>
                <a:gd name="T58" fmla="*/ 479 w 640"/>
                <a:gd name="T59" fmla="*/ 0 h 450"/>
                <a:gd name="T60" fmla="*/ 527 w 640"/>
                <a:gd name="T61" fmla="*/ 9 h 450"/>
                <a:gd name="T62" fmla="*/ 579 w 640"/>
                <a:gd name="T63" fmla="*/ 28 h 450"/>
                <a:gd name="T64" fmla="*/ 630 w 640"/>
                <a:gd name="T65" fmla="*/ 31 h 450"/>
                <a:gd name="T66" fmla="*/ 622 w 640"/>
                <a:gd name="T67" fmla="*/ 56 h 450"/>
                <a:gd name="T68" fmla="*/ 553 w 640"/>
                <a:gd name="T69" fmla="*/ 140 h 450"/>
                <a:gd name="T70" fmla="*/ 492 w 640"/>
                <a:gd name="T71" fmla="*/ 168 h 450"/>
                <a:gd name="T72" fmla="*/ 425 w 640"/>
                <a:gd name="T73" fmla="*/ 184 h 450"/>
                <a:gd name="T74" fmla="*/ 364 w 640"/>
                <a:gd name="T75" fmla="*/ 169 h 450"/>
                <a:gd name="T76" fmla="*/ 331 w 640"/>
                <a:gd name="T77" fmla="*/ 152 h 450"/>
                <a:gd name="T78" fmla="*/ 308 w 640"/>
                <a:gd name="T79" fmla="*/ 145 h 450"/>
                <a:gd name="T80" fmla="*/ 283 w 640"/>
                <a:gd name="T81" fmla="*/ 152 h 450"/>
                <a:gd name="T82" fmla="*/ 285 w 640"/>
                <a:gd name="T83" fmla="*/ 163 h 450"/>
                <a:gd name="T84" fmla="*/ 313 w 640"/>
                <a:gd name="T85" fmla="*/ 162 h 450"/>
                <a:gd name="T86" fmla="*/ 346 w 640"/>
                <a:gd name="T87" fmla="*/ 160 h 450"/>
                <a:gd name="T88" fmla="*/ 409 w 640"/>
                <a:gd name="T89" fmla="*/ 182 h 450"/>
                <a:gd name="T90" fmla="*/ 464 w 640"/>
                <a:gd name="T91" fmla="*/ 247 h 450"/>
                <a:gd name="T92" fmla="*/ 481 w 640"/>
                <a:gd name="T93" fmla="*/ 328 h 450"/>
                <a:gd name="T94" fmla="*/ 448 w 640"/>
                <a:gd name="T95" fmla="*/ 327 h 450"/>
                <a:gd name="T96" fmla="*/ 373 w 640"/>
                <a:gd name="T97" fmla="*/ 306 h 450"/>
                <a:gd name="T98" fmla="*/ 326 w 640"/>
                <a:gd name="T99" fmla="*/ 291 h 450"/>
                <a:gd name="T100" fmla="*/ 289 w 640"/>
                <a:gd name="T101" fmla="*/ 234 h 450"/>
                <a:gd name="T102" fmla="*/ 277 w 640"/>
                <a:gd name="T103" fmla="*/ 181 h 450"/>
                <a:gd name="T104" fmla="*/ 251 w 640"/>
                <a:gd name="T105" fmla="*/ 162 h 450"/>
                <a:gd name="T106" fmla="*/ 237 w 640"/>
                <a:gd name="T107" fmla="*/ 167 h 450"/>
                <a:gd name="T108" fmla="*/ 251 w 640"/>
                <a:gd name="T109" fmla="*/ 191 h 450"/>
                <a:gd name="T110" fmla="*/ 298 w 640"/>
                <a:gd name="T111" fmla="*/ 249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40" h="450">
                  <a:moveTo>
                    <a:pt x="305" y="266"/>
                  </a:moveTo>
                  <a:lnTo>
                    <a:pt x="312" y="298"/>
                  </a:lnTo>
                  <a:lnTo>
                    <a:pt x="312" y="330"/>
                  </a:lnTo>
                  <a:lnTo>
                    <a:pt x="306" y="360"/>
                  </a:lnTo>
                  <a:lnTo>
                    <a:pt x="296" y="383"/>
                  </a:lnTo>
                  <a:lnTo>
                    <a:pt x="284" y="401"/>
                  </a:lnTo>
                  <a:lnTo>
                    <a:pt x="275" y="417"/>
                  </a:lnTo>
                  <a:lnTo>
                    <a:pt x="268" y="432"/>
                  </a:lnTo>
                  <a:lnTo>
                    <a:pt x="262" y="450"/>
                  </a:lnTo>
                  <a:lnTo>
                    <a:pt x="261" y="445"/>
                  </a:lnTo>
                  <a:lnTo>
                    <a:pt x="258" y="435"/>
                  </a:lnTo>
                  <a:lnTo>
                    <a:pt x="253" y="425"/>
                  </a:lnTo>
                  <a:lnTo>
                    <a:pt x="247" y="415"/>
                  </a:lnTo>
                  <a:lnTo>
                    <a:pt x="240" y="403"/>
                  </a:lnTo>
                  <a:lnTo>
                    <a:pt x="232" y="393"/>
                  </a:lnTo>
                  <a:lnTo>
                    <a:pt x="224" y="382"/>
                  </a:lnTo>
                  <a:lnTo>
                    <a:pt x="216" y="375"/>
                  </a:lnTo>
                  <a:lnTo>
                    <a:pt x="207" y="368"/>
                  </a:lnTo>
                  <a:lnTo>
                    <a:pt x="200" y="360"/>
                  </a:lnTo>
                  <a:lnTo>
                    <a:pt x="194" y="352"/>
                  </a:lnTo>
                  <a:lnTo>
                    <a:pt x="190" y="344"/>
                  </a:lnTo>
                  <a:lnTo>
                    <a:pt x="181" y="319"/>
                  </a:lnTo>
                  <a:lnTo>
                    <a:pt x="178" y="295"/>
                  </a:lnTo>
                  <a:lnTo>
                    <a:pt x="179" y="273"/>
                  </a:lnTo>
                  <a:lnTo>
                    <a:pt x="182" y="257"/>
                  </a:lnTo>
                  <a:lnTo>
                    <a:pt x="185" y="249"/>
                  </a:lnTo>
                  <a:lnTo>
                    <a:pt x="190" y="239"/>
                  </a:lnTo>
                  <a:lnTo>
                    <a:pt x="194" y="230"/>
                  </a:lnTo>
                  <a:lnTo>
                    <a:pt x="201" y="222"/>
                  </a:lnTo>
                  <a:lnTo>
                    <a:pt x="208" y="213"/>
                  </a:lnTo>
                  <a:lnTo>
                    <a:pt x="215" y="202"/>
                  </a:lnTo>
                  <a:lnTo>
                    <a:pt x="221" y="192"/>
                  </a:lnTo>
                  <a:lnTo>
                    <a:pt x="227" y="182"/>
                  </a:lnTo>
                  <a:lnTo>
                    <a:pt x="229" y="175"/>
                  </a:lnTo>
                  <a:lnTo>
                    <a:pt x="230" y="167"/>
                  </a:lnTo>
                  <a:lnTo>
                    <a:pt x="229" y="161"/>
                  </a:lnTo>
                  <a:lnTo>
                    <a:pt x="227" y="160"/>
                  </a:lnTo>
                  <a:lnTo>
                    <a:pt x="221" y="163"/>
                  </a:lnTo>
                  <a:lnTo>
                    <a:pt x="217" y="169"/>
                  </a:lnTo>
                  <a:lnTo>
                    <a:pt x="215" y="176"/>
                  </a:lnTo>
                  <a:lnTo>
                    <a:pt x="213" y="182"/>
                  </a:lnTo>
                  <a:lnTo>
                    <a:pt x="211" y="191"/>
                  </a:lnTo>
                  <a:lnTo>
                    <a:pt x="207" y="200"/>
                  </a:lnTo>
                  <a:lnTo>
                    <a:pt x="202" y="208"/>
                  </a:lnTo>
                  <a:lnTo>
                    <a:pt x="198" y="216"/>
                  </a:lnTo>
                  <a:lnTo>
                    <a:pt x="188" y="231"/>
                  </a:lnTo>
                  <a:lnTo>
                    <a:pt x="175" y="244"/>
                  </a:lnTo>
                  <a:lnTo>
                    <a:pt x="161" y="255"/>
                  </a:lnTo>
                  <a:lnTo>
                    <a:pt x="147" y="264"/>
                  </a:lnTo>
                  <a:lnTo>
                    <a:pt x="132" y="269"/>
                  </a:lnTo>
                  <a:lnTo>
                    <a:pt x="117" y="274"/>
                  </a:lnTo>
                  <a:lnTo>
                    <a:pt x="103" y="276"/>
                  </a:lnTo>
                  <a:lnTo>
                    <a:pt x="90" y="276"/>
                  </a:lnTo>
                  <a:lnTo>
                    <a:pt x="85" y="275"/>
                  </a:lnTo>
                  <a:lnTo>
                    <a:pt x="80" y="274"/>
                  </a:lnTo>
                  <a:lnTo>
                    <a:pt x="76" y="274"/>
                  </a:lnTo>
                  <a:lnTo>
                    <a:pt x="72" y="273"/>
                  </a:lnTo>
                  <a:lnTo>
                    <a:pt x="64" y="269"/>
                  </a:lnTo>
                  <a:lnTo>
                    <a:pt x="56" y="266"/>
                  </a:lnTo>
                  <a:lnTo>
                    <a:pt x="48" y="262"/>
                  </a:lnTo>
                  <a:lnTo>
                    <a:pt x="40" y="258"/>
                  </a:lnTo>
                  <a:lnTo>
                    <a:pt x="32" y="254"/>
                  </a:lnTo>
                  <a:lnTo>
                    <a:pt x="22" y="250"/>
                  </a:lnTo>
                  <a:lnTo>
                    <a:pt x="11" y="245"/>
                  </a:lnTo>
                  <a:lnTo>
                    <a:pt x="0" y="241"/>
                  </a:lnTo>
                  <a:lnTo>
                    <a:pt x="7" y="238"/>
                  </a:lnTo>
                  <a:lnTo>
                    <a:pt x="14" y="236"/>
                  </a:lnTo>
                  <a:lnTo>
                    <a:pt x="23" y="234"/>
                  </a:lnTo>
                  <a:lnTo>
                    <a:pt x="32" y="230"/>
                  </a:lnTo>
                  <a:lnTo>
                    <a:pt x="40" y="226"/>
                  </a:lnTo>
                  <a:lnTo>
                    <a:pt x="48" y="221"/>
                  </a:lnTo>
                  <a:lnTo>
                    <a:pt x="55" y="214"/>
                  </a:lnTo>
                  <a:lnTo>
                    <a:pt x="60" y="207"/>
                  </a:lnTo>
                  <a:lnTo>
                    <a:pt x="67" y="196"/>
                  </a:lnTo>
                  <a:lnTo>
                    <a:pt x="75" y="183"/>
                  </a:lnTo>
                  <a:lnTo>
                    <a:pt x="86" y="170"/>
                  </a:lnTo>
                  <a:lnTo>
                    <a:pt x="99" y="157"/>
                  </a:lnTo>
                  <a:lnTo>
                    <a:pt x="113" y="148"/>
                  </a:lnTo>
                  <a:lnTo>
                    <a:pt x="128" y="141"/>
                  </a:lnTo>
                  <a:lnTo>
                    <a:pt x="145" y="138"/>
                  </a:lnTo>
                  <a:lnTo>
                    <a:pt x="161" y="140"/>
                  </a:lnTo>
                  <a:lnTo>
                    <a:pt x="168" y="144"/>
                  </a:lnTo>
                  <a:lnTo>
                    <a:pt x="176" y="144"/>
                  </a:lnTo>
                  <a:lnTo>
                    <a:pt x="183" y="143"/>
                  </a:lnTo>
                  <a:lnTo>
                    <a:pt x="188" y="139"/>
                  </a:lnTo>
                  <a:lnTo>
                    <a:pt x="191" y="137"/>
                  </a:lnTo>
                  <a:lnTo>
                    <a:pt x="194" y="137"/>
                  </a:lnTo>
                  <a:lnTo>
                    <a:pt x="198" y="137"/>
                  </a:lnTo>
                  <a:lnTo>
                    <a:pt x="201" y="138"/>
                  </a:lnTo>
                  <a:lnTo>
                    <a:pt x="196" y="143"/>
                  </a:lnTo>
                  <a:lnTo>
                    <a:pt x="191" y="149"/>
                  </a:lnTo>
                  <a:lnTo>
                    <a:pt x="186" y="156"/>
                  </a:lnTo>
                  <a:lnTo>
                    <a:pt x="185" y="163"/>
                  </a:lnTo>
                  <a:lnTo>
                    <a:pt x="185" y="164"/>
                  </a:lnTo>
                  <a:lnTo>
                    <a:pt x="186" y="167"/>
                  </a:lnTo>
                  <a:lnTo>
                    <a:pt x="186" y="168"/>
                  </a:lnTo>
                  <a:lnTo>
                    <a:pt x="188" y="169"/>
                  </a:lnTo>
                  <a:lnTo>
                    <a:pt x="189" y="170"/>
                  </a:lnTo>
                  <a:lnTo>
                    <a:pt x="191" y="171"/>
                  </a:lnTo>
                  <a:lnTo>
                    <a:pt x="192" y="171"/>
                  </a:lnTo>
                  <a:lnTo>
                    <a:pt x="193" y="172"/>
                  </a:lnTo>
                  <a:lnTo>
                    <a:pt x="199" y="174"/>
                  </a:lnTo>
                  <a:lnTo>
                    <a:pt x="206" y="172"/>
                  </a:lnTo>
                  <a:lnTo>
                    <a:pt x="211" y="170"/>
                  </a:lnTo>
                  <a:lnTo>
                    <a:pt x="215" y="167"/>
                  </a:lnTo>
                  <a:lnTo>
                    <a:pt x="217" y="160"/>
                  </a:lnTo>
                  <a:lnTo>
                    <a:pt x="219" y="153"/>
                  </a:lnTo>
                  <a:lnTo>
                    <a:pt x="216" y="147"/>
                  </a:lnTo>
                  <a:lnTo>
                    <a:pt x="214" y="141"/>
                  </a:lnTo>
                  <a:lnTo>
                    <a:pt x="212" y="138"/>
                  </a:lnTo>
                  <a:lnTo>
                    <a:pt x="212" y="136"/>
                  </a:lnTo>
                  <a:lnTo>
                    <a:pt x="214" y="134"/>
                  </a:lnTo>
                  <a:lnTo>
                    <a:pt x="216" y="133"/>
                  </a:lnTo>
                  <a:lnTo>
                    <a:pt x="217" y="134"/>
                  </a:lnTo>
                  <a:lnTo>
                    <a:pt x="219" y="137"/>
                  </a:lnTo>
                  <a:lnTo>
                    <a:pt x="220" y="140"/>
                  </a:lnTo>
                  <a:lnTo>
                    <a:pt x="221" y="145"/>
                  </a:lnTo>
                  <a:lnTo>
                    <a:pt x="222" y="149"/>
                  </a:lnTo>
                  <a:lnTo>
                    <a:pt x="227" y="154"/>
                  </a:lnTo>
                  <a:lnTo>
                    <a:pt x="232" y="154"/>
                  </a:lnTo>
                  <a:lnTo>
                    <a:pt x="242" y="149"/>
                  </a:lnTo>
                  <a:lnTo>
                    <a:pt x="245" y="153"/>
                  </a:lnTo>
                  <a:lnTo>
                    <a:pt x="250" y="155"/>
                  </a:lnTo>
                  <a:lnTo>
                    <a:pt x="255" y="157"/>
                  </a:lnTo>
                  <a:lnTo>
                    <a:pt x="261" y="157"/>
                  </a:lnTo>
                  <a:lnTo>
                    <a:pt x="266" y="156"/>
                  </a:lnTo>
                  <a:lnTo>
                    <a:pt x="272" y="154"/>
                  </a:lnTo>
                  <a:lnTo>
                    <a:pt x="276" y="148"/>
                  </a:lnTo>
                  <a:lnTo>
                    <a:pt x="280" y="141"/>
                  </a:lnTo>
                  <a:lnTo>
                    <a:pt x="283" y="140"/>
                  </a:lnTo>
                  <a:lnTo>
                    <a:pt x="288" y="138"/>
                  </a:lnTo>
                  <a:lnTo>
                    <a:pt x="292" y="137"/>
                  </a:lnTo>
                  <a:lnTo>
                    <a:pt x="297" y="136"/>
                  </a:lnTo>
                  <a:lnTo>
                    <a:pt x="303" y="134"/>
                  </a:lnTo>
                  <a:lnTo>
                    <a:pt x="308" y="133"/>
                  </a:lnTo>
                  <a:lnTo>
                    <a:pt x="313" y="132"/>
                  </a:lnTo>
                  <a:lnTo>
                    <a:pt x="319" y="131"/>
                  </a:lnTo>
                  <a:lnTo>
                    <a:pt x="328" y="125"/>
                  </a:lnTo>
                  <a:lnTo>
                    <a:pt x="336" y="114"/>
                  </a:lnTo>
                  <a:lnTo>
                    <a:pt x="343" y="95"/>
                  </a:lnTo>
                  <a:lnTo>
                    <a:pt x="351" y="72"/>
                  </a:lnTo>
                  <a:lnTo>
                    <a:pt x="364" y="46"/>
                  </a:lnTo>
                  <a:lnTo>
                    <a:pt x="381" y="27"/>
                  </a:lnTo>
                  <a:lnTo>
                    <a:pt x="399" y="15"/>
                  </a:lnTo>
                  <a:lnTo>
                    <a:pt x="419" y="6"/>
                  </a:lnTo>
                  <a:lnTo>
                    <a:pt x="437" y="2"/>
                  </a:lnTo>
                  <a:lnTo>
                    <a:pt x="454" y="0"/>
                  </a:lnTo>
                  <a:lnTo>
                    <a:pt x="466" y="0"/>
                  </a:lnTo>
                  <a:lnTo>
                    <a:pt x="473" y="0"/>
                  </a:lnTo>
                  <a:lnTo>
                    <a:pt x="479" y="0"/>
                  </a:lnTo>
                  <a:lnTo>
                    <a:pt x="486" y="1"/>
                  </a:lnTo>
                  <a:lnTo>
                    <a:pt x="495" y="2"/>
                  </a:lnTo>
                  <a:lnTo>
                    <a:pt x="505" y="3"/>
                  </a:lnTo>
                  <a:lnTo>
                    <a:pt x="517" y="6"/>
                  </a:lnTo>
                  <a:lnTo>
                    <a:pt x="527" y="9"/>
                  </a:lnTo>
                  <a:lnTo>
                    <a:pt x="539" y="13"/>
                  </a:lnTo>
                  <a:lnTo>
                    <a:pt x="548" y="18"/>
                  </a:lnTo>
                  <a:lnTo>
                    <a:pt x="557" y="23"/>
                  </a:lnTo>
                  <a:lnTo>
                    <a:pt x="568" y="26"/>
                  </a:lnTo>
                  <a:lnTo>
                    <a:pt x="579" y="28"/>
                  </a:lnTo>
                  <a:lnTo>
                    <a:pt x="589" y="31"/>
                  </a:lnTo>
                  <a:lnTo>
                    <a:pt x="601" y="32"/>
                  </a:lnTo>
                  <a:lnTo>
                    <a:pt x="611" y="32"/>
                  </a:lnTo>
                  <a:lnTo>
                    <a:pt x="621" y="32"/>
                  </a:lnTo>
                  <a:lnTo>
                    <a:pt x="630" y="31"/>
                  </a:lnTo>
                  <a:lnTo>
                    <a:pt x="640" y="31"/>
                  </a:lnTo>
                  <a:lnTo>
                    <a:pt x="640" y="34"/>
                  </a:lnTo>
                  <a:lnTo>
                    <a:pt x="636" y="39"/>
                  </a:lnTo>
                  <a:lnTo>
                    <a:pt x="631" y="43"/>
                  </a:lnTo>
                  <a:lnTo>
                    <a:pt x="622" y="56"/>
                  </a:lnTo>
                  <a:lnTo>
                    <a:pt x="610" y="72"/>
                  </a:lnTo>
                  <a:lnTo>
                    <a:pt x="596" y="91"/>
                  </a:lnTo>
                  <a:lnTo>
                    <a:pt x="583" y="108"/>
                  </a:lnTo>
                  <a:lnTo>
                    <a:pt x="568" y="125"/>
                  </a:lnTo>
                  <a:lnTo>
                    <a:pt x="553" y="140"/>
                  </a:lnTo>
                  <a:lnTo>
                    <a:pt x="538" y="152"/>
                  </a:lnTo>
                  <a:lnTo>
                    <a:pt x="524" y="157"/>
                  </a:lnTo>
                  <a:lnTo>
                    <a:pt x="515" y="160"/>
                  </a:lnTo>
                  <a:lnTo>
                    <a:pt x="504" y="164"/>
                  </a:lnTo>
                  <a:lnTo>
                    <a:pt x="492" y="168"/>
                  </a:lnTo>
                  <a:lnTo>
                    <a:pt x="478" y="172"/>
                  </a:lnTo>
                  <a:lnTo>
                    <a:pt x="463" y="177"/>
                  </a:lnTo>
                  <a:lnTo>
                    <a:pt x="449" y="181"/>
                  </a:lnTo>
                  <a:lnTo>
                    <a:pt x="436" y="183"/>
                  </a:lnTo>
                  <a:lnTo>
                    <a:pt x="425" y="184"/>
                  </a:lnTo>
                  <a:lnTo>
                    <a:pt x="414" y="183"/>
                  </a:lnTo>
                  <a:lnTo>
                    <a:pt x="402" y="181"/>
                  </a:lnTo>
                  <a:lnTo>
                    <a:pt x="388" y="177"/>
                  </a:lnTo>
                  <a:lnTo>
                    <a:pt x="375" y="172"/>
                  </a:lnTo>
                  <a:lnTo>
                    <a:pt x="364" y="169"/>
                  </a:lnTo>
                  <a:lnTo>
                    <a:pt x="353" y="164"/>
                  </a:lnTo>
                  <a:lnTo>
                    <a:pt x="345" y="161"/>
                  </a:lnTo>
                  <a:lnTo>
                    <a:pt x="341" y="159"/>
                  </a:lnTo>
                  <a:lnTo>
                    <a:pt x="336" y="155"/>
                  </a:lnTo>
                  <a:lnTo>
                    <a:pt x="331" y="152"/>
                  </a:lnTo>
                  <a:lnTo>
                    <a:pt x="326" y="148"/>
                  </a:lnTo>
                  <a:lnTo>
                    <a:pt x="321" y="145"/>
                  </a:lnTo>
                  <a:lnTo>
                    <a:pt x="318" y="144"/>
                  </a:lnTo>
                  <a:lnTo>
                    <a:pt x="313" y="144"/>
                  </a:lnTo>
                  <a:lnTo>
                    <a:pt x="308" y="145"/>
                  </a:lnTo>
                  <a:lnTo>
                    <a:pt x="303" y="145"/>
                  </a:lnTo>
                  <a:lnTo>
                    <a:pt x="296" y="147"/>
                  </a:lnTo>
                  <a:lnTo>
                    <a:pt x="291" y="148"/>
                  </a:lnTo>
                  <a:lnTo>
                    <a:pt x="287" y="149"/>
                  </a:lnTo>
                  <a:lnTo>
                    <a:pt x="283" y="152"/>
                  </a:lnTo>
                  <a:lnTo>
                    <a:pt x="280" y="155"/>
                  </a:lnTo>
                  <a:lnTo>
                    <a:pt x="279" y="157"/>
                  </a:lnTo>
                  <a:lnTo>
                    <a:pt x="280" y="160"/>
                  </a:lnTo>
                  <a:lnTo>
                    <a:pt x="283" y="162"/>
                  </a:lnTo>
                  <a:lnTo>
                    <a:pt x="285" y="163"/>
                  </a:lnTo>
                  <a:lnTo>
                    <a:pt x="290" y="163"/>
                  </a:lnTo>
                  <a:lnTo>
                    <a:pt x="295" y="163"/>
                  </a:lnTo>
                  <a:lnTo>
                    <a:pt x="300" y="163"/>
                  </a:lnTo>
                  <a:lnTo>
                    <a:pt x="307" y="162"/>
                  </a:lnTo>
                  <a:lnTo>
                    <a:pt x="313" y="162"/>
                  </a:lnTo>
                  <a:lnTo>
                    <a:pt x="320" y="161"/>
                  </a:lnTo>
                  <a:lnTo>
                    <a:pt x="327" y="160"/>
                  </a:lnTo>
                  <a:lnTo>
                    <a:pt x="333" y="159"/>
                  </a:lnTo>
                  <a:lnTo>
                    <a:pt x="340" y="159"/>
                  </a:lnTo>
                  <a:lnTo>
                    <a:pt x="346" y="160"/>
                  </a:lnTo>
                  <a:lnTo>
                    <a:pt x="355" y="161"/>
                  </a:lnTo>
                  <a:lnTo>
                    <a:pt x="365" y="163"/>
                  </a:lnTo>
                  <a:lnTo>
                    <a:pt x="376" y="168"/>
                  </a:lnTo>
                  <a:lnTo>
                    <a:pt x="391" y="174"/>
                  </a:lnTo>
                  <a:lnTo>
                    <a:pt x="409" y="182"/>
                  </a:lnTo>
                  <a:lnTo>
                    <a:pt x="422" y="190"/>
                  </a:lnTo>
                  <a:lnTo>
                    <a:pt x="435" y="201"/>
                  </a:lnTo>
                  <a:lnTo>
                    <a:pt x="445" y="215"/>
                  </a:lnTo>
                  <a:lnTo>
                    <a:pt x="456" y="230"/>
                  </a:lnTo>
                  <a:lnTo>
                    <a:pt x="464" y="247"/>
                  </a:lnTo>
                  <a:lnTo>
                    <a:pt x="471" y="266"/>
                  </a:lnTo>
                  <a:lnTo>
                    <a:pt x="475" y="284"/>
                  </a:lnTo>
                  <a:lnTo>
                    <a:pt x="479" y="303"/>
                  </a:lnTo>
                  <a:lnTo>
                    <a:pt x="480" y="315"/>
                  </a:lnTo>
                  <a:lnTo>
                    <a:pt x="481" y="328"/>
                  </a:lnTo>
                  <a:lnTo>
                    <a:pt x="481" y="340"/>
                  </a:lnTo>
                  <a:lnTo>
                    <a:pt x="480" y="351"/>
                  </a:lnTo>
                  <a:lnTo>
                    <a:pt x="472" y="342"/>
                  </a:lnTo>
                  <a:lnTo>
                    <a:pt x="462" y="335"/>
                  </a:lnTo>
                  <a:lnTo>
                    <a:pt x="448" y="327"/>
                  </a:lnTo>
                  <a:lnTo>
                    <a:pt x="433" y="321"/>
                  </a:lnTo>
                  <a:lnTo>
                    <a:pt x="417" y="317"/>
                  </a:lnTo>
                  <a:lnTo>
                    <a:pt x="401" y="312"/>
                  </a:lnTo>
                  <a:lnTo>
                    <a:pt x="386" y="309"/>
                  </a:lnTo>
                  <a:lnTo>
                    <a:pt x="373" y="306"/>
                  </a:lnTo>
                  <a:lnTo>
                    <a:pt x="365" y="305"/>
                  </a:lnTo>
                  <a:lnTo>
                    <a:pt x="355" y="303"/>
                  </a:lnTo>
                  <a:lnTo>
                    <a:pt x="345" y="300"/>
                  </a:lnTo>
                  <a:lnTo>
                    <a:pt x="335" y="297"/>
                  </a:lnTo>
                  <a:lnTo>
                    <a:pt x="326" y="291"/>
                  </a:lnTo>
                  <a:lnTo>
                    <a:pt x="317" y="284"/>
                  </a:lnTo>
                  <a:lnTo>
                    <a:pt x="310" y="275"/>
                  </a:lnTo>
                  <a:lnTo>
                    <a:pt x="304" y="264"/>
                  </a:lnTo>
                  <a:lnTo>
                    <a:pt x="297" y="246"/>
                  </a:lnTo>
                  <a:lnTo>
                    <a:pt x="289" y="234"/>
                  </a:lnTo>
                  <a:lnTo>
                    <a:pt x="284" y="219"/>
                  </a:lnTo>
                  <a:lnTo>
                    <a:pt x="284" y="198"/>
                  </a:lnTo>
                  <a:lnTo>
                    <a:pt x="284" y="192"/>
                  </a:lnTo>
                  <a:lnTo>
                    <a:pt x="281" y="186"/>
                  </a:lnTo>
                  <a:lnTo>
                    <a:pt x="277" y="181"/>
                  </a:lnTo>
                  <a:lnTo>
                    <a:pt x="272" y="176"/>
                  </a:lnTo>
                  <a:lnTo>
                    <a:pt x="266" y="171"/>
                  </a:lnTo>
                  <a:lnTo>
                    <a:pt x="260" y="168"/>
                  </a:lnTo>
                  <a:lnTo>
                    <a:pt x="255" y="164"/>
                  </a:lnTo>
                  <a:lnTo>
                    <a:pt x="251" y="162"/>
                  </a:lnTo>
                  <a:lnTo>
                    <a:pt x="245" y="160"/>
                  </a:lnTo>
                  <a:lnTo>
                    <a:pt x="240" y="159"/>
                  </a:lnTo>
                  <a:lnTo>
                    <a:pt x="237" y="159"/>
                  </a:lnTo>
                  <a:lnTo>
                    <a:pt x="236" y="162"/>
                  </a:lnTo>
                  <a:lnTo>
                    <a:pt x="237" y="167"/>
                  </a:lnTo>
                  <a:lnTo>
                    <a:pt x="237" y="171"/>
                  </a:lnTo>
                  <a:lnTo>
                    <a:pt x="238" y="177"/>
                  </a:lnTo>
                  <a:lnTo>
                    <a:pt x="240" y="182"/>
                  </a:lnTo>
                  <a:lnTo>
                    <a:pt x="244" y="185"/>
                  </a:lnTo>
                  <a:lnTo>
                    <a:pt x="251" y="191"/>
                  </a:lnTo>
                  <a:lnTo>
                    <a:pt x="259" y="199"/>
                  </a:lnTo>
                  <a:lnTo>
                    <a:pt x="269" y="208"/>
                  </a:lnTo>
                  <a:lnTo>
                    <a:pt x="280" y="220"/>
                  </a:lnTo>
                  <a:lnTo>
                    <a:pt x="290" y="234"/>
                  </a:lnTo>
                  <a:lnTo>
                    <a:pt x="298" y="249"/>
                  </a:lnTo>
                  <a:lnTo>
                    <a:pt x="305" y="266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36" name="Freeform 284"/>
            <p:cNvSpPr>
              <a:spLocks/>
            </p:cNvSpPr>
            <p:nvPr/>
          </p:nvSpPr>
          <p:spPr bwMode="auto">
            <a:xfrm>
              <a:off x="217" y="55"/>
              <a:ext cx="96" cy="98"/>
            </a:xfrm>
            <a:custGeom>
              <a:avLst/>
              <a:gdLst>
                <a:gd name="T0" fmla="*/ 146 w 192"/>
                <a:gd name="T1" fmla="*/ 189 h 196"/>
                <a:gd name="T2" fmla="*/ 153 w 192"/>
                <a:gd name="T3" fmla="*/ 177 h 196"/>
                <a:gd name="T4" fmla="*/ 165 w 192"/>
                <a:gd name="T5" fmla="*/ 175 h 196"/>
                <a:gd name="T6" fmla="*/ 173 w 192"/>
                <a:gd name="T7" fmla="*/ 178 h 196"/>
                <a:gd name="T8" fmla="*/ 175 w 192"/>
                <a:gd name="T9" fmla="*/ 182 h 196"/>
                <a:gd name="T10" fmla="*/ 181 w 192"/>
                <a:gd name="T11" fmla="*/ 183 h 196"/>
                <a:gd name="T12" fmla="*/ 190 w 192"/>
                <a:gd name="T13" fmla="*/ 185 h 196"/>
                <a:gd name="T14" fmla="*/ 192 w 192"/>
                <a:gd name="T15" fmla="*/ 184 h 196"/>
                <a:gd name="T16" fmla="*/ 189 w 192"/>
                <a:gd name="T17" fmla="*/ 178 h 196"/>
                <a:gd name="T18" fmla="*/ 182 w 192"/>
                <a:gd name="T19" fmla="*/ 173 h 196"/>
                <a:gd name="T20" fmla="*/ 176 w 192"/>
                <a:gd name="T21" fmla="*/ 171 h 196"/>
                <a:gd name="T22" fmla="*/ 167 w 192"/>
                <a:gd name="T23" fmla="*/ 171 h 196"/>
                <a:gd name="T24" fmla="*/ 160 w 192"/>
                <a:gd name="T25" fmla="*/ 165 h 196"/>
                <a:gd name="T26" fmla="*/ 158 w 192"/>
                <a:gd name="T27" fmla="*/ 155 h 196"/>
                <a:gd name="T28" fmla="*/ 158 w 192"/>
                <a:gd name="T29" fmla="*/ 150 h 196"/>
                <a:gd name="T30" fmla="*/ 161 w 192"/>
                <a:gd name="T31" fmla="*/ 146 h 196"/>
                <a:gd name="T32" fmla="*/ 166 w 192"/>
                <a:gd name="T33" fmla="*/ 140 h 196"/>
                <a:gd name="T34" fmla="*/ 175 w 192"/>
                <a:gd name="T35" fmla="*/ 137 h 196"/>
                <a:gd name="T36" fmla="*/ 183 w 192"/>
                <a:gd name="T37" fmla="*/ 117 h 196"/>
                <a:gd name="T38" fmla="*/ 176 w 192"/>
                <a:gd name="T39" fmla="*/ 80 h 196"/>
                <a:gd name="T40" fmla="*/ 152 w 192"/>
                <a:gd name="T41" fmla="*/ 49 h 196"/>
                <a:gd name="T42" fmla="*/ 107 w 192"/>
                <a:gd name="T43" fmla="*/ 27 h 196"/>
                <a:gd name="T44" fmla="*/ 67 w 192"/>
                <a:gd name="T45" fmla="*/ 19 h 196"/>
                <a:gd name="T46" fmla="*/ 44 w 192"/>
                <a:gd name="T47" fmla="*/ 14 h 196"/>
                <a:gd name="T48" fmla="*/ 22 w 192"/>
                <a:gd name="T49" fmla="*/ 8 h 196"/>
                <a:gd name="T50" fmla="*/ 6 w 192"/>
                <a:gd name="T51" fmla="*/ 2 h 196"/>
                <a:gd name="T52" fmla="*/ 7 w 192"/>
                <a:gd name="T53" fmla="*/ 9 h 196"/>
                <a:gd name="T54" fmla="*/ 19 w 192"/>
                <a:gd name="T55" fmla="*/ 33 h 196"/>
                <a:gd name="T56" fmla="*/ 28 w 192"/>
                <a:gd name="T57" fmla="*/ 60 h 196"/>
                <a:gd name="T58" fmla="*/ 35 w 192"/>
                <a:gd name="T59" fmla="*/ 85 h 196"/>
                <a:gd name="T60" fmla="*/ 40 w 192"/>
                <a:gd name="T61" fmla="*/ 109 h 196"/>
                <a:gd name="T62" fmla="*/ 53 w 192"/>
                <a:gd name="T63" fmla="*/ 139 h 196"/>
                <a:gd name="T64" fmla="*/ 78 w 192"/>
                <a:gd name="T65" fmla="*/ 171 h 196"/>
                <a:gd name="T66" fmla="*/ 119 w 192"/>
                <a:gd name="T67" fmla="*/ 192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2" h="196">
                  <a:moveTo>
                    <a:pt x="146" y="196"/>
                  </a:moveTo>
                  <a:lnTo>
                    <a:pt x="146" y="189"/>
                  </a:lnTo>
                  <a:lnTo>
                    <a:pt x="149" y="182"/>
                  </a:lnTo>
                  <a:lnTo>
                    <a:pt x="153" y="177"/>
                  </a:lnTo>
                  <a:lnTo>
                    <a:pt x="159" y="175"/>
                  </a:lnTo>
                  <a:lnTo>
                    <a:pt x="165" y="175"/>
                  </a:lnTo>
                  <a:lnTo>
                    <a:pt x="169" y="176"/>
                  </a:lnTo>
                  <a:lnTo>
                    <a:pt x="173" y="178"/>
                  </a:lnTo>
                  <a:lnTo>
                    <a:pt x="174" y="181"/>
                  </a:lnTo>
                  <a:lnTo>
                    <a:pt x="175" y="182"/>
                  </a:lnTo>
                  <a:lnTo>
                    <a:pt x="178" y="183"/>
                  </a:lnTo>
                  <a:lnTo>
                    <a:pt x="181" y="183"/>
                  </a:lnTo>
                  <a:lnTo>
                    <a:pt x="186" y="184"/>
                  </a:lnTo>
                  <a:lnTo>
                    <a:pt x="190" y="185"/>
                  </a:lnTo>
                  <a:lnTo>
                    <a:pt x="192" y="185"/>
                  </a:lnTo>
                  <a:lnTo>
                    <a:pt x="192" y="184"/>
                  </a:lnTo>
                  <a:lnTo>
                    <a:pt x="191" y="182"/>
                  </a:lnTo>
                  <a:lnTo>
                    <a:pt x="189" y="178"/>
                  </a:lnTo>
                  <a:lnTo>
                    <a:pt x="186" y="175"/>
                  </a:lnTo>
                  <a:lnTo>
                    <a:pt x="182" y="173"/>
                  </a:lnTo>
                  <a:lnTo>
                    <a:pt x="179" y="169"/>
                  </a:lnTo>
                  <a:lnTo>
                    <a:pt x="176" y="171"/>
                  </a:lnTo>
                  <a:lnTo>
                    <a:pt x="172" y="173"/>
                  </a:lnTo>
                  <a:lnTo>
                    <a:pt x="167" y="171"/>
                  </a:lnTo>
                  <a:lnTo>
                    <a:pt x="163" y="169"/>
                  </a:lnTo>
                  <a:lnTo>
                    <a:pt x="160" y="165"/>
                  </a:lnTo>
                  <a:lnTo>
                    <a:pt x="158" y="160"/>
                  </a:lnTo>
                  <a:lnTo>
                    <a:pt x="158" y="155"/>
                  </a:lnTo>
                  <a:lnTo>
                    <a:pt x="158" y="152"/>
                  </a:lnTo>
                  <a:lnTo>
                    <a:pt x="158" y="150"/>
                  </a:lnTo>
                  <a:lnTo>
                    <a:pt x="159" y="147"/>
                  </a:lnTo>
                  <a:lnTo>
                    <a:pt x="161" y="146"/>
                  </a:lnTo>
                  <a:lnTo>
                    <a:pt x="163" y="144"/>
                  </a:lnTo>
                  <a:lnTo>
                    <a:pt x="166" y="140"/>
                  </a:lnTo>
                  <a:lnTo>
                    <a:pt x="171" y="138"/>
                  </a:lnTo>
                  <a:lnTo>
                    <a:pt x="175" y="137"/>
                  </a:lnTo>
                  <a:lnTo>
                    <a:pt x="179" y="137"/>
                  </a:lnTo>
                  <a:lnTo>
                    <a:pt x="183" y="117"/>
                  </a:lnTo>
                  <a:lnTo>
                    <a:pt x="182" y="98"/>
                  </a:lnTo>
                  <a:lnTo>
                    <a:pt x="176" y="80"/>
                  </a:lnTo>
                  <a:lnTo>
                    <a:pt x="167" y="63"/>
                  </a:lnTo>
                  <a:lnTo>
                    <a:pt x="152" y="49"/>
                  </a:lnTo>
                  <a:lnTo>
                    <a:pt x="133" y="37"/>
                  </a:lnTo>
                  <a:lnTo>
                    <a:pt x="107" y="27"/>
                  </a:lnTo>
                  <a:lnTo>
                    <a:pt x="78" y="20"/>
                  </a:lnTo>
                  <a:lnTo>
                    <a:pt x="67" y="19"/>
                  </a:lnTo>
                  <a:lnTo>
                    <a:pt x="55" y="16"/>
                  </a:lnTo>
                  <a:lnTo>
                    <a:pt x="44" y="14"/>
                  </a:lnTo>
                  <a:lnTo>
                    <a:pt x="32" y="10"/>
                  </a:lnTo>
                  <a:lnTo>
                    <a:pt x="22" y="8"/>
                  </a:lnTo>
                  <a:lnTo>
                    <a:pt x="13" y="4"/>
                  </a:lnTo>
                  <a:lnTo>
                    <a:pt x="6" y="2"/>
                  </a:lnTo>
                  <a:lnTo>
                    <a:pt x="0" y="0"/>
                  </a:lnTo>
                  <a:lnTo>
                    <a:pt x="7" y="9"/>
                  </a:lnTo>
                  <a:lnTo>
                    <a:pt x="13" y="20"/>
                  </a:lnTo>
                  <a:lnTo>
                    <a:pt x="19" y="33"/>
                  </a:lnTo>
                  <a:lnTo>
                    <a:pt x="24" y="46"/>
                  </a:lnTo>
                  <a:lnTo>
                    <a:pt x="28" y="60"/>
                  </a:lnTo>
                  <a:lnTo>
                    <a:pt x="31" y="72"/>
                  </a:lnTo>
                  <a:lnTo>
                    <a:pt x="35" y="85"/>
                  </a:lnTo>
                  <a:lnTo>
                    <a:pt x="37" y="97"/>
                  </a:lnTo>
                  <a:lnTo>
                    <a:pt x="40" y="109"/>
                  </a:lnTo>
                  <a:lnTo>
                    <a:pt x="45" y="123"/>
                  </a:lnTo>
                  <a:lnTo>
                    <a:pt x="53" y="139"/>
                  </a:lnTo>
                  <a:lnTo>
                    <a:pt x="65" y="156"/>
                  </a:lnTo>
                  <a:lnTo>
                    <a:pt x="78" y="171"/>
                  </a:lnTo>
                  <a:lnTo>
                    <a:pt x="97" y="184"/>
                  </a:lnTo>
                  <a:lnTo>
                    <a:pt x="119" y="192"/>
                  </a:lnTo>
                  <a:lnTo>
                    <a:pt x="146" y="196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37" name="Freeform 285"/>
            <p:cNvSpPr>
              <a:spLocks/>
            </p:cNvSpPr>
            <p:nvPr/>
          </p:nvSpPr>
          <p:spPr bwMode="auto">
            <a:xfrm>
              <a:off x="321" y="114"/>
              <a:ext cx="10" cy="10"/>
            </a:xfrm>
            <a:custGeom>
              <a:avLst/>
              <a:gdLst>
                <a:gd name="T0" fmla="*/ 0 w 21"/>
                <a:gd name="T1" fmla="*/ 9 h 21"/>
                <a:gd name="T2" fmla="*/ 2 w 21"/>
                <a:gd name="T3" fmla="*/ 5 h 21"/>
                <a:gd name="T4" fmla="*/ 4 w 21"/>
                <a:gd name="T5" fmla="*/ 1 h 21"/>
                <a:gd name="T6" fmla="*/ 7 w 21"/>
                <a:gd name="T7" fmla="*/ 0 h 21"/>
                <a:gd name="T8" fmla="*/ 11 w 21"/>
                <a:gd name="T9" fmla="*/ 0 h 21"/>
                <a:gd name="T10" fmla="*/ 15 w 21"/>
                <a:gd name="T11" fmla="*/ 1 h 21"/>
                <a:gd name="T12" fmla="*/ 18 w 21"/>
                <a:gd name="T13" fmla="*/ 4 h 21"/>
                <a:gd name="T14" fmla="*/ 20 w 21"/>
                <a:gd name="T15" fmla="*/ 7 h 21"/>
                <a:gd name="T16" fmla="*/ 21 w 21"/>
                <a:gd name="T17" fmla="*/ 10 h 21"/>
                <a:gd name="T18" fmla="*/ 20 w 21"/>
                <a:gd name="T19" fmla="*/ 15 h 21"/>
                <a:gd name="T20" fmla="*/ 18 w 21"/>
                <a:gd name="T21" fmla="*/ 17 h 21"/>
                <a:gd name="T22" fmla="*/ 15 w 21"/>
                <a:gd name="T23" fmla="*/ 20 h 21"/>
                <a:gd name="T24" fmla="*/ 12 w 21"/>
                <a:gd name="T25" fmla="*/ 21 h 21"/>
                <a:gd name="T26" fmla="*/ 9 w 21"/>
                <a:gd name="T27" fmla="*/ 20 h 21"/>
                <a:gd name="T28" fmla="*/ 5 w 21"/>
                <a:gd name="T29" fmla="*/ 16 h 21"/>
                <a:gd name="T30" fmla="*/ 2 w 21"/>
                <a:gd name="T31" fmla="*/ 13 h 21"/>
                <a:gd name="T32" fmla="*/ 0 w 21"/>
                <a:gd name="T33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1">
                  <a:moveTo>
                    <a:pt x="0" y="9"/>
                  </a:moveTo>
                  <a:lnTo>
                    <a:pt x="2" y="5"/>
                  </a:lnTo>
                  <a:lnTo>
                    <a:pt x="4" y="1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18" y="4"/>
                  </a:lnTo>
                  <a:lnTo>
                    <a:pt x="20" y="7"/>
                  </a:lnTo>
                  <a:lnTo>
                    <a:pt x="21" y="10"/>
                  </a:lnTo>
                  <a:lnTo>
                    <a:pt x="20" y="15"/>
                  </a:lnTo>
                  <a:lnTo>
                    <a:pt x="18" y="17"/>
                  </a:lnTo>
                  <a:lnTo>
                    <a:pt x="15" y="20"/>
                  </a:lnTo>
                  <a:lnTo>
                    <a:pt x="12" y="21"/>
                  </a:lnTo>
                  <a:lnTo>
                    <a:pt x="9" y="20"/>
                  </a:lnTo>
                  <a:lnTo>
                    <a:pt x="5" y="16"/>
                  </a:lnTo>
                  <a:lnTo>
                    <a:pt x="2" y="13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38" name="Freeform 286"/>
            <p:cNvSpPr>
              <a:spLocks/>
            </p:cNvSpPr>
            <p:nvPr/>
          </p:nvSpPr>
          <p:spPr bwMode="auto">
            <a:xfrm>
              <a:off x="341" y="127"/>
              <a:ext cx="11" cy="11"/>
            </a:xfrm>
            <a:custGeom>
              <a:avLst/>
              <a:gdLst>
                <a:gd name="T0" fmla="*/ 1 w 21"/>
                <a:gd name="T1" fmla="*/ 3 h 22"/>
                <a:gd name="T2" fmla="*/ 6 w 21"/>
                <a:gd name="T3" fmla="*/ 1 h 22"/>
                <a:gd name="T4" fmla="*/ 10 w 21"/>
                <a:gd name="T5" fmla="*/ 0 h 22"/>
                <a:gd name="T6" fmla="*/ 15 w 21"/>
                <a:gd name="T7" fmla="*/ 1 h 22"/>
                <a:gd name="T8" fmla="*/ 18 w 21"/>
                <a:gd name="T9" fmla="*/ 3 h 22"/>
                <a:gd name="T10" fmla="*/ 21 w 21"/>
                <a:gd name="T11" fmla="*/ 7 h 22"/>
                <a:gd name="T12" fmla="*/ 21 w 21"/>
                <a:gd name="T13" fmla="*/ 11 h 22"/>
                <a:gd name="T14" fmla="*/ 21 w 21"/>
                <a:gd name="T15" fmla="*/ 16 h 22"/>
                <a:gd name="T16" fmla="*/ 20 w 21"/>
                <a:gd name="T17" fmla="*/ 21 h 22"/>
                <a:gd name="T18" fmla="*/ 16 w 21"/>
                <a:gd name="T19" fmla="*/ 22 h 22"/>
                <a:gd name="T20" fmla="*/ 11 w 21"/>
                <a:gd name="T21" fmla="*/ 22 h 22"/>
                <a:gd name="T22" fmla="*/ 6 w 21"/>
                <a:gd name="T23" fmla="*/ 21 h 22"/>
                <a:gd name="T24" fmla="*/ 2 w 21"/>
                <a:gd name="T25" fmla="*/ 17 h 22"/>
                <a:gd name="T26" fmla="*/ 1 w 21"/>
                <a:gd name="T27" fmla="*/ 14 h 22"/>
                <a:gd name="T28" fmla="*/ 0 w 21"/>
                <a:gd name="T29" fmla="*/ 10 h 22"/>
                <a:gd name="T30" fmla="*/ 0 w 21"/>
                <a:gd name="T31" fmla="*/ 7 h 22"/>
                <a:gd name="T32" fmla="*/ 1 w 21"/>
                <a:gd name="T33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2">
                  <a:moveTo>
                    <a:pt x="1" y="3"/>
                  </a:moveTo>
                  <a:lnTo>
                    <a:pt x="6" y="1"/>
                  </a:lnTo>
                  <a:lnTo>
                    <a:pt x="10" y="0"/>
                  </a:lnTo>
                  <a:lnTo>
                    <a:pt x="15" y="1"/>
                  </a:lnTo>
                  <a:lnTo>
                    <a:pt x="18" y="3"/>
                  </a:lnTo>
                  <a:lnTo>
                    <a:pt x="21" y="7"/>
                  </a:lnTo>
                  <a:lnTo>
                    <a:pt x="21" y="11"/>
                  </a:lnTo>
                  <a:lnTo>
                    <a:pt x="21" y="16"/>
                  </a:lnTo>
                  <a:lnTo>
                    <a:pt x="20" y="21"/>
                  </a:lnTo>
                  <a:lnTo>
                    <a:pt x="16" y="22"/>
                  </a:lnTo>
                  <a:lnTo>
                    <a:pt x="11" y="22"/>
                  </a:lnTo>
                  <a:lnTo>
                    <a:pt x="6" y="21"/>
                  </a:lnTo>
                  <a:lnTo>
                    <a:pt x="2" y="17"/>
                  </a:lnTo>
                  <a:lnTo>
                    <a:pt x="1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39" name="Freeform 287"/>
            <p:cNvSpPr>
              <a:spLocks/>
            </p:cNvSpPr>
            <p:nvPr/>
          </p:nvSpPr>
          <p:spPr bwMode="auto">
            <a:xfrm>
              <a:off x="317" y="141"/>
              <a:ext cx="10" cy="11"/>
            </a:xfrm>
            <a:custGeom>
              <a:avLst/>
              <a:gdLst>
                <a:gd name="T0" fmla="*/ 3 w 21"/>
                <a:gd name="T1" fmla="*/ 5 h 22"/>
                <a:gd name="T2" fmla="*/ 5 w 21"/>
                <a:gd name="T3" fmla="*/ 3 h 22"/>
                <a:gd name="T4" fmla="*/ 10 w 21"/>
                <a:gd name="T5" fmla="*/ 0 h 22"/>
                <a:gd name="T6" fmla="*/ 14 w 21"/>
                <a:gd name="T7" fmla="*/ 0 h 22"/>
                <a:gd name="T8" fmla="*/ 19 w 21"/>
                <a:gd name="T9" fmla="*/ 3 h 22"/>
                <a:gd name="T10" fmla="*/ 21 w 21"/>
                <a:gd name="T11" fmla="*/ 7 h 22"/>
                <a:gd name="T12" fmla="*/ 21 w 21"/>
                <a:gd name="T13" fmla="*/ 12 h 22"/>
                <a:gd name="T14" fmla="*/ 20 w 21"/>
                <a:gd name="T15" fmla="*/ 16 h 22"/>
                <a:gd name="T16" fmla="*/ 18 w 21"/>
                <a:gd name="T17" fmla="*/ 19 h 22"/>
                <a:gd name="T18" fmla="*/ 15 w 21"/>
                <a:gd name="T19" fmla="*/ 21 h 22"/>
                <a:gd name="T20" fmla="*/ 11 w 21"/>
                <a:gd name="T21" fmla="*/ 22 h 22"/>
                <a:gd name="T22" fmla="*/ 6 w 21"/>
                <a:gd name="T23" fmla="*/ 22 h 22"/>
                <a:gd name="T24" fmla="*/ 3 w 21"/>
                <a:gd name="T25" fmla="*/ 20 h 22"/>
                <a:gd name="T26" fmla="*/ 0 w 21"/>
                <a:gd name="T27" fmla="*/ 16 h 22"/>
                <a:gd name="T28" fmla="*/ 0 w 21"/>
                <a:gd name="T29" fmla="*/ 12 h 22"/>
                <a:gd name="T30" fmla="*/ 2 w 21"/>
                <a:gd name="T31" fmla="*/ 7 h 22"/>
                <a:gd name="T32" fmla="*/ 3 w 21"/>
                <a:gd name="T33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2">
                  <a:moveTo>
                    <a:pt x="3" y="5"/>
                  </a:moveTo>
                  <a:lnTo>
                    <a:pt x="5" y="3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9" y="3"/>
                  </a:lnTo>
                  <a:lnTo>
                    <a:pt x="21" y="7"/>
                  </a:lnTo>
                  <a:lnTo>
                    <a:pt x="21" y="12"/>
                  </a:lnTo>
                  <a:lnTo>
                    <a:pt x="20" y="16"/>
                  </a:lnTo>
                  <a:lnTo>
                    <a:pt x="18" y="19"/>
                  </a:lnTo>
                  <a:lnTo>
                    <a:pt x="15" y="21"/>
                  </a:lnTo>
                  <a:lnTo>
                    <a:pt x="11" y="22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2" y="7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40" name="Freeform 288"/>
            <p:cNvSpPr>
              <a:spLocks/>
            </p:cNvSpPr>
            <p:nvPr/>
          </p:nvSpPr>
          <p:spPr bwMode="auto">
            <a:xfrm>
              <a:off x="299" y="127"/>
              <a:ext cx="11" cy="11"/>
            </a:xfrm>
            <a:custGeom>
              <a:avLst/>
              <a:gdLst>
                <a:gd name="T0" fmla="*/ 3 w 22"/>
                <a:gd name="T1" fmla="*/ 1 h 21"/>
                <a:gd name="T2" fmla="*/ 1 w 22"/>
                <a:gd name="T3" fmla="*/ 3 h 21"/>
                <a:gd name="T4" fmla="*/ 0 w 22"/>
                <a:gd name="T5" fmla="*/ 8 h 21"/>
                <a:gd name="T6" fmla="*/ 0 w 22"/>
                <a:gd name="T7" fmla="*/ 12 h 21"/>
                <a:gd name="T8" fmla="*/ 2 w 22"/>
                <a:gd name="T9" fmla="*/ 17 h 21"/>
                <a:gd name="T10" fmla="*/ 6 w 22"/>
                <a:gd name="T11" fmla="*/ 19 h 21"/>
                <a:gd name="T12" fmla="*/ 10 w 22"/>
                <a:gd name="T13" fmla="*/ 21 h 21"/>
                <a:gd name="T14" fmla="*/ 15 w 22"/>
                <a:gd name="T15" fmla="*/ 21 h 21"/>
                <a:gd name="T16" fmla="*/ 18 w 22"/>
                <a:gd name="T17" fmla="*/ 18 h 21"/>
                <a:gd name="T18" fmla="*/ 21 w 22"/>
                <a:gd name="T19" fmla="*/ 16 h 21"/>
                <a:gd name="T20" fmla="*/ 22 w 22"/>
                <a:gd name="T21" fmla="*/ 12 h 21"/>
                <a:gd name="T22" fmla="*/ 22 w 22"/>
                <a:gd name="T23" fmla="*/ 9 h 21"/>
                <a:gd name="T24" fmla="*/ 21 w 22"/>
                <a:gd name="T25" fmla="*/ 6 h 21"/>
                <a:gd name="T26" fmla="*/ 17 w 22"/>
                <a:gd name="T27" fmla="*/ 2 h 21"/>
                <a:gd name="T28" fmla="*/ 13 w 22"/>
                <a:gd name="T29" fmla="*/ 0 h 21"/>
                <a:gd name="T30" fmla="*/ 7 w 22"/>
                <a:gd name="T31" fmla="*/ 0 h 21"/>
                <a:gd name="T32" fmla="*/ 3 w 22"/>
                <a:gd name="T3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1">
                  <a:moveTo>
                    <a:pt x="3" y="1"/>
                  </a:moveTo>
                  <a:lnTo>
                    <a:pt x="1" y="3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7"/>
                  </a:lnTo>
                  <a:lnTo>
                    <a:pt x="6" y="19"/>
                  </a:lnTo>
                  <a:lnTo>
                    <a:pt x="10" y="21"/>
                  </a:lnTo>
                  <a:lnTo>
                    <a:pt x="15" y="21"/>
                  </a:lnTo>
                  <a:lnTo>
                    <a:pt x="18" y="18"/>
                  </a:lnTo>
                  <a:lnTo>
                    <a:pt x="21" y="16"/>
                  </a:lnTo>
                  <a:lnTo>
                    <a:pt x="22" y="12"/>
                  </a:lnTo>
                  <a:lnTo>
                    <a:pt x="22" y="9"/>
                  </a:lnTo>
                  <a:lnTo>
                    <a:pt x="21" y="6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7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41" name="Freeform 289"/>
            <p:cNvSpPr>
              <a:spLocks/>
            </p:cNvSpPr>
            <p:nvPr/>
          </p:nvSpPr>
          <p:spPr bwMode="auto">
            <a:xfrm>
              <a:off x="293" y="148"/>
              <a:ext cx="9" cy="9"/>
            </a:xfrm>
            <a:custGeom>
              <a:avLst/>
              <a:gdLst>
                <a:gd name="T0" fmla="*/ 0 w 19"/>
                <a:gd name="T1" fmla="*/ 13 h 19"/>
                <a:gd name="T2" fmla="*/ 0 w 19"/>
                <a:gd name="T3" fmla="*/ 8 h 19"/>
                <a:gd name="T4" fmla="*/ 0 w 19"/>
                <a:gd name="T5" fmla="*/ 5 h 19"/>
                <a:gd name="T6" fmla="*/ 2 w 19"/>
                <a:gd name="T7" fmla="*/ 2 h 19"/>
                <a:gd name="T8" fmla="*/ 7 w 19"/>
                <a:gd name="T9" fmla="*/ 1 h 19"/>
                <a:gd name="T10" fmla="*/ 12 w 19"/>
                <a:gd name="T11" fmla="*/ 0 h 19"/>
                <a:gd name="T12" fmla="*/ 15 w 19"/>
                <a:gd name="T13" fmla="*/ 1 h 19"/>
                <a:gd name="T14" fmla="*/ 17 w 19"/>
                <a:gd name="T15" fmla="*/ 4 h 19"/>
                <a:gd name="T16" fmla="*/ 19 w 19"/>
                <a:gd name="T17" fmla="*/ 6 h 19"/>
                <a:gd name="T18" fmla="*/ 19 w 19"/>
                <a:gd name="T19" fmla="*/ 9 h 19"/>
                <a:gd name="T20" fmla="*/ 17 w 19"/>
                <a:gd name="T21" fmla="*/ 14 h 19"/>
                <a:gd name="T22" fmla="*/ 14 w 19"/>
                <a:gd name="T23" fmla="*/ 16 h 19"/>
                <a:gd name="T24" fmla="*/ 12 w 19"/>
                <a:gd name="T25" fmla="*/ 19 h 19"/>
                <a:gd name="T26" fmla="*/ 8 w 19"/>
                <a:gd name="T27" fmla="*/ 19 h 19"/>
                <a:gd name="T28" fmla="*/ 5 w 19"/>
                <a:gd name="T29" fmla="*/ 17 h 19"/>
                <a:gd name="T30" fmla="*/ 1 w 19"/>
                <a:gd name="T31" fmla="*/ 15 h 19"/>
                <a:gd name="T32" fmla="*/ 0 w 19"/>
                <a:gd name="T33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19">
                  <a:moveTo>
                    <a:pt x="0" y="13"/>
                  </a:moveTo>
                  <a:lnTo>
                    <a:pt x="0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5" y="1"/>
                  </a:lnTo>
                  <a:lnTo>
                    <a:pt x="17" y="4"/>
                  </a:lnTo>
                  <a:lnTo>
                    <a:pt x="19" y="6"/>
                  </a:lnTo>
                  <a:lnTo>
                    <a:pt x="19" y="9"/>
                  </a:lnTo>
                  <a:lnTo>
                    <a:pt x="17" y="14"/>
                  </a:lnTo>
                  <a:lnTo>
                    <a:pt x="14" y="16"/>
                  </a:lnTo>
                  <a:lnTo>
                    <a:pt x="12" y="19"/>
                  </a:lnTo>
                  <a:lnTo>
                    <a:pt x="8" y="19"/>
                  </a:lnTo>
                  <a:lnTo>
                    <a:pt x="5" y="17"/>
                  </a:lnTo>
                  <a:lnTo>
                    <a:pt x="1" y="1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42" name="Freeform 290"/>
            <p:cNvSpPr>
              <a:spLocks/>
            </p:cNvSpPr>
            <p:nvPr/>
          </p:nvSpPr>
          <p:spPr bwMode="auto">
            <a:xfrm>
              <a:off x="310" y="163"/>
              <a:ext cx="8" cy="11"/>
            </a:xfrm>
            <a:custGeom>
              <a:avLst/>
              <a:gdLst>
                <a:gd name="T0" fmla="*/ 5 w 16"/>
                <a:gd name="T1" fmla="*/ 22 h 22"/>
                <a:gd name="T2" fmla="*/ 2 w 16"/>
                <a:gd name="T3" fmla="*/ 21 h 22"/>
                <a:gd name="T4" fmla="*/ 1 w 16"/>
                <a:gd name="T5" fmla="*/ 19 h 22"/>
                <a:gd name="T6" fmla="*/ 0 w 16"/>
                <a:gd name="T7" fmla="*/ 15 h 22"/>
                <a:gd name="T8" fmla="*/ 0 w 16"/>
                <a:gd name="T9" fmla="*/ 10 h 22"/>
                <a:gd name="T10" fmla="*/ 1 w 16"/>
                <a:gd name="T11" fmla="*/ 6 h 22"/>
                <a:gd name="T12" fmla="*/ 4 w 16"/>
                <a:gd name="T13" fmla="*/ 2 h 22"/>
                <a:gd name="T14" fmla="*/ 6 w 16"/>
                <a:gd name="T15" fmla="*/ 1 h 22"/>
                <a:gd name="T16" fmla="*/ 10 w 16"/>
                <a:gd name="T17" fmla="*/ 0 h 22"/>
                <a:gd name="T18" fmla="*/ 12 w 16"/>
                <a:gd name="T19" fmla="*/ 1 h 22"/>
                <a:gd name="T20" fmla="*/ 15 w 16"/>
                <a:gd name="T21" fmla="*/ 4 h 22"/>
                <a:gd name="T22" fmla="*/ 16 w 16"/>
                <a:gd name="T23" fmla="*/ 8 h 22"/>
                <a:gd name="T24" fmla="*/ 16 w 16"/>
                <a:gd name="T25" fmla="*/ 12 h 22"/>
                <a:gd name="T26" fmla="*/ 15 w 16"/>
                <a:gd name="T27" fmla="*/ 15 h 22"/>
                <a:gd name="T28" fmla="*/ 12 w 16"/>
                <a:gd name="T29" fmla="*/ 19 h 22"/>
                <a:gd name="T30" fmla="*/ 10 w 16"/>
                <a:gd name="T31" fmla="*/ 21 h 22"/>
                <a:gd name="T32" fmla="*/ 5 w 16"/>
                <a:gd name="T3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22">
                  <a:moveTo>
                    <a:pt x="5" y="22"/>
                  </a:moveTo>
                  <a:lnTo>
                    <a:pt x="2" y="21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1" y="6"/>
                  </a:lnTo>
                  <a:lnTo>
                    <a:pt x="4" y="2"/>
                  </a:lnTo>
                  <a:lnTo>
                    <a:pt x="6" y="1"/>
                  </a:lnTo>
                  <a:lnTo>
                    <a:pt x="10" y="0"/>
                  </a:lnTo>
                  <a:lnTo>
                    <a:pt x="12" y="1"/>
                  </a:lnTo>
                  <a:lnTo>
                    <a:pt x="15" y="4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15" y="15"/>
                  </a:lnTo>
                  <a:lnTo>
                    <a:pt x="12" y="19"/>
                  </a:lnTo>
                  <a:lnTo>
                    <a:pt x="10" y="21"/>
                  </a:lnTo>
                  <a:lnTo>
                    <a:pt x="5" y="2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43" name="Freeform 291"/>
            <p:cNvSpPr>
              <a:spLocks/>
            </p:cNvSpPr>
            <p:nvPr/>
          </p:nvSpPr>
          <p:spPr bwMode="auto">
            <a:xfrm>
              <a:off x="325" y="152"/>
              <a:ext cx="10" cy="12"/>
            </a:xfrm>
            <a:custGeom>
              <a:avLst/>
              <a:gdLst>
                <a:gd name="T0" fmla="*/ 1 w 19"/>
                <a:gd name="T1" fmla="*/ 13 h 25"/>
                <a:gd name="T2" fmla="*/ 2 w 19"/>
                <a:gd name="T3" fmla="*/ 8 h 25"/>
                <a:gd name="T4" fmla="*/ 4 w 19"/>
                <a:gd name="T5" fmla="*/ 5 h 25"/>
                <a:gd name="T6" fmla="*/ 6 w 19"/>
                <a:gd name="T7" fmla="*/ 2 h 25"/>
                <a:gd name="T8" fmla="*/ 11 w 19"/>
                <a:gd name="T9" fmla="*/ 0 h 25"/>
                <a:gd name="T10" fmla="*/ 16 w 19"/>
                <a:gd name="T11" fmla="*/ 2 h 25"/>
                <a:gd name="T12" fmla="*/ 19 w 19"/>
                <a:gd name="T13" fmla="*/ 5 h 25"/>
                <a:gd name="T14" fmla="*/ 19 w 19"/>
                <a:gd name="T15" fmla="*/ 8 h 25"/>
                <a:gd name="T16" fmla="*/ 19 w 19"/>
                <a:gd name="T17" fmla="*/ 13 h 25"/>
                <a:gd name="T18" fmla="*/ 17 w 19"/>
                <a:gd name="T19" fmla="*/ 18 h 25"/>
                <a:gd name="T20" fmla="*/ 13 w 19"/>
                <a:gd name="T21" fmla="*/ 21 h 25"/>
                <a:gd name="T22" fmla="*/ 9 w 19"/>
                <a:gd name="T23" fmla="*/ 23 h 25"/>
                <a:gd name="T24" fmla="*/ 5 w 19"/>
                <a:gd name="T25" fmla="*/ 25 h 25"/>
                <a:gd name="T26" fmla="*/ 3 w 19"/>
                <a:gd name="T27" fmla="*/ 23 h 25"/>
                <a:gd name="T28" fmla="*/ 1 w 19"/>
                <a:gd name="T29" fmla="*/ 20 h 25"/>
                <a:gd name="T30" fmla="*/ 0 w 19"/>
                <a:gd name="T31" fmla="*/ 17 h 25"/>
                <a:gd name="T32" fmla="*/ 1 w 19"/>
                <a:gd name="T33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25">
                  <a:moveTo>
                    <a:pt x="1" y="13"/>
                  </a:moveTo>
                  <a:lnTo>
                    <a:pt x="2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6" y="2"/>
                  </a:lnTo>
                  <a:lnTo>
                    <a:pt x="19" y="5"/>
                  </a:lnTo>
                  <a:lnTo>
                    <a:pt x="19" y="8"/>
                  </a:lnTo>
                  <a:lnTo>
                    <a:pt x="19" y="13"/>
                  </a:lnTo>
                  <a:lnTo>
                    <a:pt x="17" y="18"/>
                  </a:lnTo>
                  <a:lnTo>
                    <a:pt x="13" y="21"/>
                  </a:lnTo>
                  <a:lnTo>
                    <a:pt x="9" y="23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1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44" name="Freeform 292"/>
            <p:cNvSpPr>
              <a:spLocks/>
            </p:cNvSpPr>
            <p:nvPr/>
          </p:nvSpPr>
          <p:spPr bwMode="auto">
            <a:xfrm>
              <a:off x="337" y="155"/>
              <a:ext cx="10" cy="9"/>
            </a:xfrm>
            <a:custGeom>
              <a:avLst/>
              <a:gdLst>
                <a:gd name="T0" fmla="*/ 15 w 19"/>
                <a:gd name="T1" fmla="*/ 1 h 19"/>
                <a:gd name="T2" fmla="*/ 17 w 19"/>
                <a:gd name="T3" fmla="*/ 4 h 19"/>
                <a:gd name="T4" fmla="*/ 18 w 19"/>
                <a:gd name="T5" fmla="*/ 6 h 19"/>
                <a:gd name="T6" fmla="*/ 19 w 19"/>
                <a:gd name="T7" fmla="*/ 9 h 19"/>
                <a:gd name="T8" fmla="*/ 18 w 19"/>
                <a:gd name="T9" fmla="*/ 13 h 19"/>
                <a:gd name="T10" fmla="*/ 16 w 19"/>
                <a:gd name="T11" fmla="*/ 16 h 19"/>
                <a:gd name="T12" fmla="*/ 13 w 19"/>
                <a:gd name="T13" fmla="*/ 17 h 19"/>
                <a:gd name="T14" fmla="*/ 9 w 19"/>
                <a:gd name="T15" fmla="*/ 19 h 19"/>
                <a:gd name="T16" fmla="*/ 6 w 19"/>
                <a:gd name="T17" fmla="*/ 19 h 19"/>
                <a:gd name="T18" fmla="*/ 3 w 19"/>
                <a:gd name="T19" fmla="*/ 17 h 19"/>
                <a:gd name="T20" fmla="*/ 1 w 19"/>
                <a:gd name="T21" fmla="*/ 14 h 19"/>
                <a:gd name="T22" fmla="*/ 0 w 19"/>
                <a:gd name="T23" fmla="*/ 11 h 19"/>
                <a:gd name="T24" fmla="*/ 0 w 19"/>
                <a:gd name="T25" fmla="*/ 7 h 19"/>
                <a:gd name="T26" fmla="*/ 2 w 19"/>
                <a:gd name="T27" fmla="*/ 4 h 19"/>
                <a:gd name="T28" fmla="*/ 6 w 19"/>
                <a:gd name="T29" fmla="*/ 0 h 19"/>
                <a:gd name="T30" fmla="*/ 9 w 19"/>
                <a:gd name="T31" fmla="*/ 0 h 19"/>
                <a:gd name="T32" fmla="*/ 15 w 19"/>
                <a:gd name="T3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19">
                  <a:moveTo>
                    <a:pt x="15" y="1"/>
                  </a:moveTo>
                  <a:lnTo>
                    <a:pt x="17" y="4"/>
                  </a:lnTo>
                  <a:lnTo>
                    <a:pt x="18" y="6"/>
                  </a:lnTo>
                  <a:lnTo>
                    <a:pt x="19" y="9"/>
                  </a:lnTo>
                  <a:lnTo>
                    <a:pt x="18" y="13"/>
                  </a:lnTo>
                  <a:lnTo>
                    <a:pt x="16" y="16"/>
                  </a:lnTo>
                  <a:lnTo>
                    <a:pt x="13" y="17"/>
                  </a:lnTo>
                  <a:lnTo>
                    <a:pt x="9" y="19"/>
                  </a:lnTo>
                  <a:lnTo>
                    <a:pt x="6" y="19"/>
                  </a:lnTo>
                  <a:lnTo>
                    <a:pt x="3" y="17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4"/>
                  </a:lnTo>
                  <a:lnTo>
                    <a:pt x="6" y="0"/>
                  </a:lnTo>
                  <a:lnTo>
                    <a:pt x="9" y="0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45" name="Freeform 293"/>
            <p:cNvSpPr>
              <a:spLocks/>
            </p:cNvSpPr>
            <p:nvPr/>
          </p:nvSpPr>
          <p:spPr bwMode="auto">
            <a:xfrm>
              <a:off x="227" y="169"/>
              <a:ext cx="82" cy="56"/>
            </a:xfrm>
            <a:custGeom>
              <a:avLst/>
              <a:gdLst>
                <a:gd name="T0" fmla="*/ 161 w 163"/>
                <a:gd name="T1" fmla="*/ 11 h 113"/>
                <a:gd name="T2" fmla="*/ 156 w 163"/>
                <a:gd name="T3" fmla="*/ 8 h 113"/>
                <a:gd name="T4" fmla="*/ 155 w 163"/>
                <a:gd name="T5" fmla="*/ 3 h 113"/>
                <a:gd name="T6" fmla="*/ 147 w 163"/>
                <a:gd name="T7" fmla="*/ 11 h 113"/>
                <a:gd name="T8" fmla="*/ 131 w 163"/>
                <a:gd name="T9" fmla="*/ 8 h 113"/>
                <a:gd name="T10" fmla="*/ 96 w 163"/>
                <a:gd name="T11" fmla="*/ 1 h 113"/>
                <a:gd name="T12" fmla="*/ 70 w 163"/>
                <a:gd name="T13" fmla="*/ 1 h 113"/>
                <a:gd name="T14" fmla="*/ 65 w 163"/>
                <a:gd name="T15" fmla="*/ 4 h 113"/>
                <a:gd name="T16" fmla="*/ 88 w 163"/>
                <a:gd name="T17" fmla="*/ 3 h 113"/>
                <a:gd name="T18" fmla="*/ 117 w 163"/>
                <a:gd name="T19" fmla="*/ 10 h 113"/>
                <a:gd name="T20" fmla="*/ 138 w 163"/>
                <a:gd name="T21" fmla="*/ 19 h 113"/>
                <a:gd name="T22" fmla="*/ 136 w 163"/>
                <a:gd name="T23" fmla="*/ 24 h 113"/>
                <a:gd name="T24" fmla="*/ 122 w 163"/>
                <a:gd name="T25" fmla="*/ 32 h 113"/>
                <a:gd name="T26" fmla="*/ 108 w 163"/>
                <a:gd name="T27" fmla="*/ 34 h 113"/>
                <a:gd name="T28" fmla="*/ 83 w 163"/>
                <a:gd name="T29" fmla="*/ 26 h 113"/>
                <a:gd name="T30" fmla="*/ 55 w 163"/>
                <a:gd name="T31" fmla="*/ 24 h 113"/>
                <a:gd name="T32" fmla="*/ 41 w 163"/>
                <a:gd name="T33" fmla="*/ 30 h 113"/>
                <a:gd name="T34" fmla="*/ 52 w 163"/>
                <a:gd name="T35" fmla="*/ 30 h 113"/>
                <a:gd name="T36" fmla="*/ 65 w 163"/>
                <a:gd name="T37" fmla="*/ 30 h 113"/>
                <a:gd name="T38" fmla="*/ 80 w 163"/>
                <a:gd name="T39" fmla="*/ 33 h 113"/>
                <a:gd name="T40" fmla="*/ 100 w 163"/>
                <a:gd name="T41" fmla="*/ 39 h 113"/>
                <a:gd name="T42" fmla="*/ 102 w 163"/>
                <a:gd name="T43" fmla="*/ 46 h 113"/>
                <a:gd name="T44" fmla="*/ 78 w 163"/>
                <a:gd name="T45" fmla="*/ 54 h 113"/>
                <a:gd name="T46" fmla="*/ 56 w 163"/>
                <a:gd name="T47" fmla="*/ 49 h 113"/>
                <a:gd name="T48" fmla="*/ 35 w 163"/>
                <a:gd name="T49" fmla="*/ 46 h 113"/>
                <a:gd name="T50" fmla="*/ 42 w 163"/>
                <a:gd name="T51" fmla="*/ 52 h 113"/>
                <a:gd name="T52" fmla="*/ 61 w 163"/>
                <a:gd name="T53" fmla="*/ 60 h 113"/>
                <a:gd name="T54" fmla="*/ 40 w 163"/>
                <a:gd name="T55" fmla="*/ 67 h 113"/>
                <a:gd name="T56" fmla="*/ 14 w 163"/>
                <a:gd name="T57" fmla="*/ 74 h 113"/>
                <a:gd name="T58" fmla="*/ 0 w 163"/>
                <a:gd name="T59" fmla="*/ 78 h 113"/>
                <a:gd name="T60" fmla="*/ 8 w 163"/>
                <a:gd name="T61" fmla="*/ 81 h 113"/>
                <a:gd name="T62" fmla="*/ 31 w 163"/>
                <a:gd name="T63" fmla="*/ 77 h 113"/>
                <a:gd name="T64" fmla="*/ 57 w 163"/>
                <a:gd name="T65" fmla="*/ 70 h 113"/>
                <a:gd name="T66" fmla="*/ 68 w 163"/>
                <a:gd name="T67" fmla="*/ 75 h 113"/>
                <a:gd name="T68" fmla="*/ 56 w 163"/>
                <a:gd name="T69" fmla="*/ 108 h 113"/>
                <a:gd name="T70" fmla="*/ 57 w 163"/>
                <a:gd name="T71" fmla="*/ 113 h 113"/>
                <a:gd name="T72" fmla="*/ 72 w 163"/>
                <a:gd name="T73" fmla="*/ 87 h 113"/>
                <a:gd name="T74" fmla="*/ 84 w 163"/>
                <a:gd name="T75" fmla="*/ 64 h 113"/>
                <a:gd name="T76" fmla="*/ 99 w 163"/>
                <a:gd name="T77" fmla="*/ 57 h 113"/>
                <a:gd name="T78" fmla="*/ 114 w 163"/>
                <a:gd name="T79" fmla="*/ 52 h 113"/>
                <a:gd name="T80" fmla="*/ 116 w 163"/>
                <a:gd name="T81" fmla="*/ 74 h 113"/>
                <a:gd name="T82" fmla="*/ 109 w 163"/>
                <a:gd name="T83" fmla="*/ 102 h 113"/>
                <a:gd name="T84" fmla="*/ 114 w 163"/>
                <a:gd name="T85" fmla="*/ 98 h 113"/>
                <a:gd name="T86" fmla="*/ 126 w 163"/>
                <a:gd name="T87" fmla="*/ 60 h 113"/>
                <a:gd name="T88" fmla="*/ 138 w 163"/>
                <a:gd name="T89" fmla="*/ 36 h 113"/>
                <a:gd name="T90" fmla="*/ 148 w 163"/>
                <a:gd name="T91" fmla="*/ 25 h 113"/>
                <a:gd name="T92" fmla="*/ 152 w 163"/>
                <a:gd name="T93" fmla="*/ 31 h 113"/>
                <a:gd name="T94" fmla="*/ 148 w 163"/>
                <a:gd name="T95" fmla="*/ 69 h 113"/>
                <a:gd name="T96" fmla="*/ 159 w 163"/>
                <a:gd name="T97" fmla="*/ 4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63" h="113">
                  <a:moveTo>
                    <a:pt x="163" y="12"/>
                  </a:moveTo>
                  <a:lnTo>
                    <a:pt x="162" y="11"/>
                  </a:lnTo>
                  <a:lnTo>
                    <a:pt x="161" y="11"/>
                  </a:lnTo>
                  <a:lnTo>
                    <a:pt x="159" y="10"/>
                  </a:lnTo>
                  <a:lnTo>
                    <a:pt x="158" y="9"/>
                  </a:lnTo>
                  <a:lnTo>
                    <a:pt x="156" y="8"/>
                  </a:lnTo>
                  <a:lnTo>
                    <a:pt x="156" y="7"/>
                  </a:lnTo>
                  <a:lnTo>
                    <a:pt x="155" y="4"/>
                  </a:lnTo>
                  <a:lnTo>
                    <a:pt x="155" y="3"/>
                  </a:lnTo>
                  <a:lnTo>
                    <a:pt x="153" y="7"/>
                  </a:lnTo>
                  <a:lnTo>
                    <a:pt x="151" y="10"/>
                  </a:lnTo>
                  <a:lnTo>
                    <a:pt x="147" y="11"/>
                  </a:lnTo>
                  <a:lnTo>
                    <a:pt x="146" y="14"/>
                  </a:lnTo>
                  <a:lnTo>
                    <a:pt x="139" y="11"/>
                  </a:lnTo>
                  <a:lnTo>
                    <a:pt x="131" y="8"/>
                  </a:lnTo>
                  <a:lnTo>
                    <a:pt x="120" y="6"/>
                  </a:lnTo>
                  <a:lnTo>
                    <a:pt x="108" y="3"/>
                  </a:lnTo>
                  <a:lnTo>
                    <a:pt x="96" y="1"/>
                  </a:lnTo>
                  <a:lnTo>
                    <a:pt x="85" y="0"/>
                  </a:lnTo>
                  <a:lnTo>
                    <a:pt x="77" y="0"/>
                  </a:lnTo>
                  <a:lnTo>
                    <a:pt x="70" y="1"/>
                  </a:lnTo>
                  <a:lnTo>
                    <a:pt x="63" y="3"/>
                  </a:lnTo>
                  <a:lnTo>
                    <a:pt x="62" y="3"/>
                  </a:lnTo>
                  <a:lnTo>
                    <a:pt x="65" y="4"/>
                  </a:lnTo>
                  <a:lnTo>
                    <a:pt x="70" y="3"/>
                  </a:lnTo>
                  <a:lnTo>
                    <a:pt x="79" y="3"/>
                  </a:lnTo>
                  <a:lnTo>
                    <a:pt x="88" y="3"/>
                  </a:lnTo>
                  <a:lnTo>
                    <a:pt x="99" y="6"/>
                  </a:lnTo>
                  <a:lnTo>
                    <a:pt x="108" y="8"/>
                  </a:lnTo>
                  <a:lnTo>
                    <a:pt x="117" y="10"/>
                  </a:lnTo>
                  <a:lnTo>
                    <a:pt x="126" y="14"/>
                  </a:lnTo>
                  <a:lnTo>
                    <a:pt x="133" y="16"/>
                  </a:lnTo>
                  <a:lnTo>
                    <a:pt x="138" y="19"/>
                  </a:lnTo>
                  <a:lnTo>
                    <a:pt x="139" y="22"/>
                  </a:lnTo>
                  <a:lnTo>
                    <a:pt x="138" y="23"/>
                  </a:lnTo>
                  <a:lnTo>
                    <a:pt x="136" y="24"/>
                  </a:lnTo>
                  <a:lnTo>
                    <a:pt x="131" y="26"/>
                  </a:lnTo>
                  <a:lnTo>
                    <a:pt x="126" y="29"/>
                  </a:lnTo>
                  <a:lnTo>
                    <a:pt x="122" y="32"/>
                  </a:lnTo>
                  <a:lnTo>
                    <a:pt x="117" y="34"/>
                  </a:lnTo>
                  <a:lnTo>
                    <a:pt x="114" y="37"/>
                  </a:lnTo>
                  <a:lnTo>
                    <a:pt x="108" y="34"/>
                  </a:lnTo>
                  <a:lnTo>
                    <a:pt x="101" y="32"/>
                  </a:lnTo>
                  <a:lnTo>
                    <a:pt x="92" y="29"/>
                  </a:lnTo>
                  <a:lnTo>
                    <a:pt x="83" y="26"/>
                  </a:lnTo>
                  <a:lnTo>
                    <a:pt x="72" y="25"/>
                  </a:lnTo>
                  <a:lnTo>
                    <a:pt x="63" y="24"/>
                  </a:lnTo>
                  <a:lnTo>
                    <a:pt x="55" y="24"/>
                  </a:lnTo>
                  <a:lnTo>
                    <a:pt x="48" y="26"/>
                  </a:lnTo>
                  <a:lnTo>
                    <a:pt x="44" y="29"/>
                  </a:lnTo>
                  <a:lnTo>
                    <a:pt x="41" y="30"/>
                  </a:lnTo>
                  <a:lnTo>
                    <a:pt x="42" y="31"/>
                  </a:lnTo>
                  <a:lnTo>
                    <a:pt x="47" y="31"/>
                  </a:lnTo>
                  <a:lnTo>
                    <a:pt x="52" y="30"/>
                  </a:lnTo>
                  <a:lnTo>
                    <a:pt x="55" y="30"/>
                  </a:lnTo>
                  <a:lnTo>
                    <a:pt x="60" y="30"/>
                  </a:lnTo>
                  <a:lnTo>
                    <a:pt x="65" y="30"/>
                  </a:lnTo>
                  <a:lnTo>
                    <a:pt x="70" y="31"/>
                  </a:lnTo>
                  <a:lnTo>
                    <a:pt x="75" y="32"/>
                  </a:lnTo>
                  <a:lnTo>
                    <a:pt x="80" y="33"/>
                  </a:lnTo>
                  <a:lnTo>
                    <a:pt x="85" y="34"/>
                  </a:lnTo>
                  <a:lnTo>
                    <a:pt x="93" y="37"/>
                  </a:lnTo>
                  <a:lnTo>
                    <a:pt x="100" y="39"/>
                  </a:lnTo>
                  <a:lnTo>
                    <a:pt x="106" y="40"/>
                  </a:lnTo>
                  <a:lnTo>
                    <a:pt x="108" y="41"/>
                  </a:lnTo>
                  <a:lnTo>
                    <a:pt x="102" y="46"/>
                  </a:lnTo>
                  <a:lnTo>
                    <a:pt x="93" y="49"/>
                  </a:lnTo>
                  <a:lnTo>
                    <a:pt x="84" y="52"/>
                  </a:lnTo>
                  <a:lnTo>
                    <a:pt x="78" y="54"/>
                  </a:lnTo>
                  <a:lnTo>
                    <a:pt x="72" y="54"/>
                  </a:lnTo>
                  <a:lnTo>
                    <a:pt x="64" y="53"/>
                  </a:lnTo>
                  <a:lnTo>
                    <a:pt x="56" y="49"/>
                  </a:lnTo>
                  <a:lnTo>
                    <a:pt x="48" y="47"/>
                  </a:lnTo>
                  <a:lnTo>
                    <a:pt x="41" y="46"/>
                  </a:lnTo>
                  <a:lnTo>
                    <a:pt x="35" y="46"/>
                  </a:lnTo>
                  <a:lnTo>
                    <a:pt x="33" y="47"/>
                  </a:lnTo>
                  <a:lnTo>
                    <a:pt x="35" y="48"/>
                  </a:lnTo>
                  <a:lnTo>
                    <a:pt x="42" y="52"/>
                  </a:lnTo>
                  <a:lnTo>
                    <a:pt x="50" y="54"/>
                  </a:lnTo>
                  <a:lnTo>
                    <a:pt x="56" y="57"/>
                  </a:lnTo>
                  <a:lnTo>
                    <a:pt x="61" y="60"/>
                  </a:lnTo>
                  <a:lnTo>
                    <a:pt x="56" y="61"/>
                  </a:lnTo>
                  <a:lnTo>
                    <a:pt x="49" y="63"/>
                  </a:lnTo>
                  <a:lnTo>
                    <a:pt x="40" y="67"/>
                  </a:lnTo>
                  <a:lnTo>
                    <a:pt x="31" y="69"/>
                  </a:lnTo>
                  <a:lnTo>
                    <a:pt x="22" y="71"/>
                  </a:lnTo>
                  <a:lnTo>
                    <a:pt x="14" y="74"/>
                  </a:lnTo>
                  <a:lnTo>
                    <a:pt x="8" y="76"/>
                  </a:lnTo>
                  <a:lnTo>
                    <a:pt x="3" y="77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2" y="81"/>
                  </a:lnTo>
                  <a:lnTo>
                    <a:pt x="8" y="81"/>
                  </a:lnTo>
                  <a:lnTo>
                    <a:pt x="14" y="81"/>
                  </a:lnTo>
                  <a:lnTo>
                    <a:pt x="22" y="79"/>
                  </a:lnTo>
                  <a:lnTo>
                    <a:pt x="31" y="77"/>
                  </a:lnTo>
                  <a:lnTo>
                    <a:pt x="40" y="75"/>
                  </a:lnTo>
                  <a:lnTo>
                    <a:pt x="49" y="72"/>
                  </a:lnTo>
                  <a:lnTo>
                    <a:pt x="57" y="70"/>
                  </a:lnTo>
                  <a:lnTo>
                    <a:pt x="64" y="68"/>
                  </a:lnTo>
                  <a:lnTo>
                    <a:pt x="69" y="66"/>
                  </a:lnTo>
                  <a:lnTo>
                    <a:pt x="68" y="75"/>
                  </a:lnTo>
                  <a:lnTo>
                    <a:pt x="64" y="89"/>
                  </a:lnTo>
                  <a:lnTo>
                    <a:pt x="61" y="100"/>
                  </a:lnTo>
                  <a:lnTo>
                    <a:pt x="56" y="108"/>
                  </a:lnTo>
                  <a:lnTo>
                    <a:pt x="54" y="112"/>
                  </a:lnTo>
                  <a:lnTo>
                    <a:pt x="55" y="113"/>
                  </a:lnTo>
                  <a:lnTo>
                    <a:pt x="57" y="113"/>
                  </a:lnTo>
                  <a:lnTo>
                    <a:pt x="61" y="109"/>
                  </a:lnTo>
                  <a:lnTo>
                    <a:pt x="65" y="101"/>
                  </a:lnTo>
                  <a:lnTo>
                    <a:pt x="72" y="87"/>
                  </a:lnTo>
                  <a:lnTo>
                    <a:pt x="78" y="75"/>
                  </a:lnTo>
                  <a:lnTo>
                    <a:pt x="80" y="66"/>
                  </a:lnTo>
                  <a:lnTo>
                    <a:pt x="84" y="64"/>
                  </a:lnTo>
                  <a:lnTo>
                    <a:pt x="88" y="62"/>
                  </a:lnTo>
                  <a:lnTo>
                    <a:pt x="94" y="60"/>
                  </a:lnTo>
                  <a:lnTo>
                    <a:pt x="99" y="57"/>
                  </a:lnTo>
                  <a:lnTo>
                    <a:pt x="105" y="55"/>
                  </a:lnTo>
                  <a:lnTo>
                    <a:pt x="109" y="53"/>
                  </a:lnTo>
                  <a:lnTo>
                    <a:pt x="114" y="52"/>
                  </a:lnTo>
                  <a:lnTo>
                    <a:pt x="117" y="51"/>
                  </a:lnTo>
                  <a:lnTo>
                    <a:pt x="117" y="60"/>
                  </a:lnTo>
                  <a:lnTo>
                    <a:pt x="116" y="74"/>
                  </a:lnTo>
                  <a:lnTo>
                    <a:pt x="113" y="87"/>
                  </a:lnTo>
                  <a:lnTo>
                    <a:pt x="110" y="98"/>
                  </a:lnTo>
                  <a:lnTo>
                    <a:pt x="109" y="102"/>
                  </a:lnTo>
                  <a:lnTo>
                    <a:pt x="109" y="105"/>
                  </a:lnTo>
                  <a:lnTo>
                    <a:pt x="110" y="102"/>
                  </a:lnTo>
                  <a:lnTo>
                    <a:pt x="114" y="98"/>
                  </a:lnTo>
                  <a:lnTo>
                    <a:pt x="118" y="87"/>
                  </a:lnTo>
                  <a:lnTo>
                    <a:pt x="123" y="74"/>
                  </a:lnTo>
                  <a:lnTo>
                    <a:pt x="126" y="60"/>
                  </a:lnTo>
                  <a:lnTo>
                    <a:pt x="126" y="47"/>
                  </a:lnTo>
                  <a:lnTo>
                    <a:pt x="133" y="41"/>
                  </a:lnTo>
                  <a:lnTo>
                    <a:pt x="138" y="36"/>
                  </a:lnTo>
                  <a:lnTo>
                    <a:pt x="143" y="31"/>
                  </a:lnTo>
                  <a:lnTo>
                    <a:pt x="146" y="27"/>
                  </a:lnTo>
                  <a:lnTo>
                    <a:pt x="148" y="25"/>
                  </a:lnTo>
                  <a:lnTo>
                    <a:pt x="151" y="24"/>
                  </a:lnTo>
                  <a:lnTo>
                    <a:pt x="152" y="26"/>
                  </a:lnTo>
                  <a:lnTo>
                    <a:pt x="152" y="31"/>
                  </a:lnTo>
                  <a:lnTo>
                    <a:pt x="151" y="40"/>
                  </a:lnTo>
                  <a:lnTo>
                    <a:pt x="149" y="54"/>
                  </a:lnTo>
                  <a:lnTo>
                    <a:pt x="148" y="69"/>
                  </a:lnTo>
                  <a:lnTo>
                    <a:pt x="147" y="78"/>
                  </a:lnTo>
                  <a:lnTo>
                    <a:pt x="153" y="67"/>
                  </a:lnTo>
                  <a:lnTo>
                    <a:pt x="159" y="48"/>
                  </a:lnTo>
                  <a:lnTo>
                    <a:pt x="162" y="29"/>
                  </a:lnTo>
                  <a:lnTo>
                    <a:pt x="163" y="1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46" name="Freeform 294"/>
            <p:cNvSpPr>
              <a:spLocks/>
            </p:cNvSpPr>
            <p:nvPr/>
          </p:nvSpPr>
          <p:spPr bwMode="auto">
            <a:xfrm>
              <a:off x="233" y="69"/>
              <a:ext cx="65" cy="62"/>
            </a:xfrm>
            <a:custGeom>
              <a:avLst/>
              <a:gdLst>
                <a:gd name="T0" fmla="*/ 127 w 132"/>
                <a:gd name="T1" fmla="*/ 123 h 125"/>
                <a:gd name="T2" fmla="*/ 130 w 132"/>
                <a:gd name="T3" fmla="*/ 119 h 125"/>
                <a:gd name="T4" fmla="*/ 126 w 132"/>
                <a:gd name="T5" fmla="*/ 112 h 125"/>
                <a:gd name="T6" fmla="*/ 118 w 132"/>
                <a:gd name="T7" fmla="*/ 102 h 125"/>
                <a:gd name="T8" fmla="*/ 117 w 132"/>
                <a:gd name="T9" fmla="*/ 88 h 125"/>
                <a:gd name="T10" fmla="*/ 112 w 132"/>
                <a:gd name="T11" fmla="*/ 58 h 125"/>
                <a:gd name="T12" fmla="*/ 107 w 132"/>
                <a:gd name="T13" fmla="*/ 43 h 125"/>
                <a:gd name="T14" fmla="*/ 104 w 132"/>
                <a:gd name="T15" fmla="*/ 42 h 125"/>
                <a:gd name="T16" fmla="*/ 105 w 132"/>
                <a:gd name="T17" fmla="*/ 56 h 125"/>
                <a:gd name="T18" fmla="*/ 106 w 132"/>
                <a:gd name="T19" fmla="*/ 81 h 125"/>
                <a:gd name="T20" fmla="*/ 99 w 132"/>
                <a:gd name="T21" fmla="*/ 86 h 125"/>
                <a:gd name="T22" fmla="*/ 84 w 132"/>
                <a:gd name="T23" fmla="*/ 75 h 125"/>
                <a:gd name="T24" fmla="*/ 76 w 132"/>
                <a:gd name="T25" fmla="*/ 63 h 125"/>
                <a:gd name="T26" fmla="*/ 71 w 132"/>
                <a:gd name="T27" fmla="*/ 40 h 125"/>
                <a:gd name="T28" fmla="*/ 69 w 132"/>
                <a:gd name="T29" fmla="*/ 23 h 125"/>
                <a:gd name="T30" fmla="*/ 68 w 132"/>
                <a:gd name="T31" fmla="*/ 10 h 125"/>
                <a:gd name="T32" fmla="*/ 64 w 132"/>
                <a:gd name="T33" fmla="*/ 3 h 125"/>
                <a:gd name="T34" fmla="*/ 64 w 132"/>
                <a:gd name="T35" fmla="*/ 7 h 125"/>
                <a:gd name="T36" fmla="*/ 66 w 132"/>
                <a:gd name="T37" fmla="*/ 18 h 125"/>
                <a:gd name="T38" fmla="*/ 64 w 132"/>
                <a:gd name="T39" fmla="*/ 28 h 125"/>
                <a:gd name="T40" fmla="*/ 62 w 132"/>
                <a:gd name="T41" fmla="*/ 38 h 125"/>
                <a:gd name="T42" fmla="*/ 66 w 132"/>
                <a:gd name="T43" fmla="*/ 56 h 125"/>
                <a:gd name="T44" fmla="*/ 58 w 132"/>
                <a:gd name="T45" fmla="*/ 55 h 125"/>
                <a:gd name="T46" fmla="*/ 38 w 132"/>
                <a:gd name="T47" fmla="*/ 35 h 125"/>
                <a:gd name="T48" fmla="*/ 20 w 132"/>
                <a:gd name="T49" fmla="*/ 15 h 125"/>
                <a:gd name="T50" fmla="*/ 5 w 132"/>
                <a:gd name="T51" fmla="*/ 3 h 125"/>
                <a:gd name="T52" fmla="*/ 8 w 132"/>
                <a:gd name="T53" fmla="*/ 12 h 125"/>
                <a:gd name="T54" fmla="*/ 27 w 132"/>
                <a:gd name="T55" fmla="*/ 35 h 125"/>
                <a:gd name="T56" fmla="*/ 36 w 132"/>
                <a:gd name="T57" fmla="*/ 50 h 125"/>
                <a:gd name="T58" fmla="*/ 53 w 132"/>
                <a:gd name="T59" fmla="*/ 65 h 125"/>
                <a:gd name="T60" fmla="*/ 53 w 132"/>
                <a:gd name="T61" fmla="*/ 70 h 125"/>
                <a:gd name="T62" fmla="*/ 36 w 132"/>
                <a:gd name="T63" fmla="*/ 66 h 125"/>
                <a:gd name="T64" fmla="*/ 27 w 132"/>
                <a:gd name="T65" fmla="*/ 61 h 125"/>
                <a:gd name="T66" fmla="*/ 22 w 132"/>
                <a:gd name="T67" fmla="*/ 63 h 125"/>
                <a:gd name="T68" fmla="*/ 28 w 132"/>
                <a:gd name="T69" fmla="*/ 68 h 125"/>
                <a:gd name="T70" fmla="*/ 39 w 132"/>
                <a:gd name="T71" fmla="*/ 74 h 125"/>
                <a:gd name="T72" fmla="*/ 54 w 132"/>
                <a:gd name="T73" fmla="*/ 80 h 125"/>
                <a:gd name="T74" fmla="*/ 69 w 132"/>
                <a:gd name="T75" fmla="*/ 83 h 125"/>
                <a:gd name="T76" fmla="*/ 82 w 132"/>
                <a:gd name="T77" fmla="*/ 86 h 125"/>
                <a:gd name="T78" fmla="*/ 97 w 132"/>
                <a:gd name="T79" fmla="*/ 96 h 125"/>
                <a:gd name="T80" fmla="*/ 98 w 132"/>
                <a:gd name="T81" fmla="*/ 103 h 125"/>
                <a:gd name="T82" fmla="*/ 88 w 132"/>
                <a:gd name="T83" fmla="*/ 106 h 125"/>
                <a:gd name="T84" fmla="*/ 76 w 132"/>
                <a:gd name="T85" fmla="*/ 108 h 125"/>
                <a:gd name="T86" fmla="*/ 66 w 132"/>
                <a:gd name="T87" fmla="*/ 109 h 125"/>
                <a:gd name="T88" fmla="*/ 56 w 132"/>
                <a:gd name="T89" fmla="*/ 106 h 125"/>
                <a:gd name="T90" fmla="*/ 54 w 132"/>
                <a:gd name="T91" fmla="*/ 110 h 125"/>
                <a:gd name="T92" fmla="*/ 68 w 132"/>
                <a:gd name="T93" fmla="*/ 113 h 125"/>
                <a:gd name="T94" fmla="*/ 83 w 132"/>
                <a:gd name="T95" fmla="*/ 113 h 125"/>
                <a:gd name="T96" fmla="*/ 97 w 132"/>
                <a:gd name="T97" fmla="*/ 113 h 125"/>
                <a:gd name="T98" fmla="*/ 109 w 132"/>
                <a:gd name="T99" fmla="*/ 112 h 125"/>
                <a:gd name="T100" fmla="*/ 118 w 132"/>
                <a:gd name="T101" fmla="*/ 113 h 125"/>
                <a:gd name="T102" fmla="*/ 125 w 132"/>
                <a:gd name="T103" fmla="*/ 12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2" h="125">
                  <a:moveTo>
                    <a:pt x="127" y="125"/>
                  </a:moveTo>
                  <a:lnTo>
                    <a:pt x="127" y="123"/>
                  </a:lnTo>
                  <a:lnTo>
                    <a:pt x="128" y="120"/>
                  </a:lnTo>
                  <a:lnTo>
                    <a:pt x="130" y="119"/>
                  </a:lnTo>
                  <a:lnTo>
                    <a:pt x="132" y="117"/>
                  </a:lnTo>
                  <a:lnTo>
                    <a:pt x="126" y="112"/>
                  </a:lnTo>
                  <a:lnTo>
                    <a:pt x="121" y="106"/>
                  </a:lnTo>
                  <a:lnTo>
                    <a:pt x="118" y="102"/>
                  </a:lnTo>
                  <a:lnTo>
                    <a:pt x="117" y="97"/>
                  </a:lnTo>
                  <a:lnTo>
                    <a:pt x="117" y="88"/>
                  </a:lnTo>
                  <a:lnTo>
                    <a:pt x="115" y="73"/>
                  </a:lnTo>
                  <a:lnTo>
                    <a:pt x="112" y="58"/>
                  </a:lnTo>
                  <a:lnTo>
                    <a:pt x="110" y="48"/>
                  </a:lnTo>
                  <a:lnTo>
                    <a:pt x="107" y="43"/>
                  </a:lnTo>
                  <a:lnTo>
                    <a:pt x="105" y="42"/>
                  </a:lnTo>
                  <a:lnTo>
                    <a:pt x="104" y="42"/>
                  </a:lnTo>
                  <a:lnTo>
                    <a:pt x="104" y="46"/>
                  </a:lnTo>
                  <a:lnTo>
                    <a:pt x="105" y="56"/>
                  </a:lnTo>
                  <a:lnTo>
                    <a:pt x="106" y="68"/>
                  </a:lnTo>
                  <a:lnTo>
                    <a:pt x="106" y="81"/>
                  </a:lnTo>
                  <a:lnTo>
                    <a:pt x="106" y="90"/>
                  </a:lnTo>
                  <a:lnTo>
                    <a:pt x="99" y="86"/>
                  </a:lnTo>
                  <a:lnTo>
                    <a:pt x="91" y="81"/>
                  </a:lnTo>
                  <a:lnTo>
                    <a:pt x="84" y="75"/>
                  </a:lnTo>
                  <a:lnTo>
                    <a:pt x="80" y="71"/>
                  </a:lnTo>
                  <a:lnTo>
                    <a:pt x="76" y="63"/>
                  </a:lnTo>
                  <a:lnTo>
                    <a:pt x="73" y="51"/>
                  </a:lnTo>
                  <a:lnTo>
                    <a:pt x="71" y="40"/>
                  </a:lnTo>
                  <a:lnTo>
                    <a:pt x="69" y="30"/>
                  </a:lnTo>
                  <a:lnTo>
                    <a:pt x="69" y="23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66" y="5"/>
                  </a:lnTo>
                  <a:lnTo>
                    <a:pt x="64" y="3"/>
                  </a:lnTo>
                  <a:lnTo>
                    <a:pt x="64" y="4"/>
                  </a:lnTo>
                  <a:lnTo>
                    <a:pt x="64" y="7"/>
                  </a:lnTo>
                  <a:lnTo>
                    <a:pt x="65" y="12"/>
                  </a:lnTo>
                  <a:lnTo>
                    <a:pt x="66" y="18"/>
                  </a:lnTo>
                  <a:lnTo>
                    <a:pt x="65" y="23"/>
                  </a:lnTo>
                  <a:lnTo>
                    <a:pt x="64" y="28"/>
                  </a:lnTo>
                  <a:lnTo>
                    <a:pt x="62" y="33"/>
                  </a:lnTo>
                  <a:lnTo>
                    <a:pt x="62" y="38"/>
                  </a:lnTo>
                  <a:lnTo>
                    <a:pt x="64" y="48"/>
                  </a:lnTo>
                  <a:lnTo>
                    <a:pt x="66" y="56"/>
                  </a:lnTo>
                  <a:lnTo>
                    <a:pt x="67" y="63"/>
                  </a:lnTo>
                  <a:lnTo>
                    <a:pt x="58" y="55"/>
                  </a:lnTo>
                  <a:lnTo>
                    <a:pt x="49" y="45"/>
                  </a:lnTo>
                  <a:lnTo>
                    <a:pt x="38" y="35"/>
                  </a:lnTo>
                  <a:lnTo>
                    <a:pt x="29" y="25"/>
                  </a:lnTo>
                  <a:lnTo>
                    <a:pt x="20" y="15"/>
                  </a:lnTo>
                  <a:lnTo>
                    <a:pt x="12" y="8"/>
                  </a:lnTo>
                  <a:lnTo>
                    <a:pt x="5" y="3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8" y="23"/>
                  </a:lnTo>
                  <a:lnTo>
                    <a:pt x="27" y="35"/>
                  </a:lnTo>
                  <a:lnTo>
                    <a:pt x="31" y="43"/>
                  </a:lnTo>
                  <a:lnTo>
                    <a:pt x="36" y="50"/>
                  </a:lnTo>
                  <a:lnTo>
                    <a:pt x="45" y="58"/>
                  </a:lnTo>
                  <a:lnTo>
                    <a:pt x="53" y="65"/>
                  </a:lnTo>
                  <a:lnTo>
                    <a:pt x="60" y="70"/>
                  </a:lnTo>
                  <a:lnTo>
                    <a:pt x="53" y="70"/>
                  </a:lnTo>
                  <a:lnTo>
                    <a:pt x="44" y="68"/>
                  </a:lnTo>
                  <a:lnTo>
                    <a:pt x="36" y="66"/>
                  </a:lnTo>
                  <a:lnTo>
                    <a:pt x="30" y="64"/>
                  </a:lnTo>
                  <a:lnTo>
                    <a:pt x="27" y="61"/>
                  </a:lnTo>
                  <a:lnTo>
                    <a:pt x="24" y="61"/>
                  </a:lnTo>
                  <a:lnTo>
                    <a:pt x="22" y="63"/>
                  </a:lnTo>
                  <a:lnTo>
                    <a:pt x="24" y="66"/>
                  </a:lnTo>
                  <a:lnTo>
                    <a:pt x="28" y="68"/>
                  </a:lnTo>
                  <a:lnTo>
                    <a:pt x="34" y="72"/>
                  </a:lnTo>
                  <a:lnTo>
                    <a:pt x="39" y="74"/>
                  </a:lnTo>
                  <a:lnTo>
                    <a:pt x="46" y="78"/>
                  </a:lnTo>
                  <a:lnTo>
                    <a:pt x="54" y="80"/>
                  </a:lnTo>
                  <a:lnTo>
                    <a:pt x="61" y="82"/>
                  </a:lnTo>
                  <a:lnTo>
                    <a:pt x="69" y="83"/>
                  </a:lnTo>
                  <a:lnTo>
                    <a:pt x="75" y="83"/>
                  </a:lnTo>
                  <a:lnTo>
                    <a:pt x="82" y="86"/>
                  </a:lnTo>
                  <a:lnTo>
                    <a:pt x="90" y="90"/>
                  </a:lnTo>
                  <a:lnTo>
                    <a:pt x="97" y="96"/>
                  </a:lnTo>
                  <a:lnTo>
                    <a:pt x="102" y="102"/>
                  </a:lnTo>
                  <a:lnTo>
                    <a:pt x="98" y="103"/>
                  </a:lnTo>
                  <a:lnTo>
                    <a:pt x="94" y="105"/>
                  </a:lnTo>
                  <a:lnTo>
                    <a:pt x="88" y="106"/>
                  </a:lnTo>
                  <a:lnTo>
                    <a:pt x="82" y="108"/>
                  </a:lnTo>
                  <a:lnTo>
                    <a:pt x="76" y="108"/>
                  </a:lnTo>
                  <a:lnTo>
                    <a:pt x="71" y="109"/>
                  </a:lnTo>
                  <a:lnTo>
                    <a:pt x="66" y="109"/>
                  </a:lnTo>
                  <a:lnTo>
                    <a:pt x="61" y="108"/>
                  </a:lnTo>
                  <a:lnTo>
                    <a:pt x="56" y="106"/>
                  </a:lnTo>
                  <a:lnTo>
                    <a:pt x="53" y="108"/>
                  </a:lnTo>
                  <a:lnTo>
                    <a:pt x="54" y="110"/>
                  </a:lnTo>
                  <a:lnTo>
                    <a:pt x="62" y="112"/>
                  </a:lnTo>
                  <a:lnTo>
                    <a:pt x="68" y="113"/>
                  </a:lnTo>
                  <a:lnTo>
                    <a:pt x="75" y="113"/>
                  </a:lnTo>
                  <a:lnTo>
                    <a:pt x="83" y="113"/>
                  </a:lnTo>
                  <a:lnTo>
                    <a:pt x="90" y="113"/>
                  </a:lnTo>
                  <a:lnTo>
                    <a:pt x="97" y="113"/>
                  </a:lnTo>
                  <a:lnTo>
                    <a:pt x="104" y="112"/>
                  </a:lnTo>
                  <a:lnTo>
                    <a:pt x="109" y="112"/>
                  </a:lnTo>
                  <a:lnTo>
                    <a:pt x="112" y="112"/>
                  </a:lnTo>
                  <a:lnTo>
                    <a:pt x="118" y="113"/>
                  </a:lnTo>
                  <a:lnTo>
                    <a:pt x="121" y="117"/>
                  </a:lnTo>
                  <a:lnTo>
                    <a:pt x="125" y="120"/>
                  </a:lnTo>
                  <a:lnTo>
                    <a:pt x="127" y="12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47" name="Freeform 295"/>
            <p:cNvSpPr>
              <a:spLocks/>
            </p:cNvSpPr>
            <p:nvPr/>
          </p:nvSpPr>
          <p:spPr bwMode="auto">
            <a:xfrm>
              <a:off x="330" y="45"/>
              <a:ext cx="40" cy="95"/>
            </a:xfrm>
            <a:custGeom>
              <a:avLst/>
              <a:gdLst>
                <a:gd name="T0" fmla="*/ 8 w 81"/>
                <a:gd name="T1" fmla="*/ 157 h 190"/>
                <a:gd name="T2" fmla="*/ 14 w 81"/>
                <a:gd name="T3" fmla="*/ 150 h 190"/>
                <a:gd name="T4" fmla="*/ 18 w 81"/>
                <a:gd name="T5" fmla="*/ 152 h 190"/>
                <a:gd name="T6" fmla="*/ 22 w 81"/>
                <a:gd name="T7" fmla="*/ 135 h 190"/>
                <a:gd name="T8" fmla="*/ 8 w 81"/>
                <a:gd name="T9" fmla="*/ 107 h 190"/>
                <a:gd name="T10" fmla="*/ 0 w 81"/>
                <a:gd name="T11" fmla="*/ 78 h 190"/>
                <a:gd name="T12" fmla="*/ 3 w 81"/>
                <a:gd name="T13" fmla="*/ 79 h 190"/>
                <a:gd name="T14" fmla="*/ 18 w 81"/>
                <a:gd name="T15" fmla="*/ 109 h 190"/>
                <a:gd name="T16" fmla="*/ 31 w 81"/>
                <a:gd name="T17" fmla="*/ 89 h 190"/>
                <a:gd name="T18" fmla="*/ 30 w 81"/>
                <a:gd name="T19" fmla="*/ 53 h 190"/>
                <a:gd name="T20" fmla="*/ 30 w 81"/>
                <a:gd name="T21" fmla="*/ 22 h 190"/>
                <a:gd name="T22" fmla="*/ 33 w 81"/>
                <a:gd name="T23" fmla="*/ 23 h 190"/>
                <a:gd name="T24" fmla="*/ 33 w 81"/>
                <a:gd name="T25" fmla="*/ 41 h 190"/>
                <a:gd name="T26" fmla="*/ 41 w 81"/>
                <a:gd name="T27" fmla="*/ 41 h 190"/>
                <a:gd name="T28" fmla="*/ 61 w 81"/>
                <a:gd name="T29" fmla="*/ 2 h 190"/>
                <a:gd name="T30" fmla="*/ 64 w 81"/>
                <a:gd name="T31" fmla="*/ 2 h 190"/>
                <a:gd name="T32" fmla="*/ 53 w 81"/>
                <a:gd name="T33" fmla="*/ 29 h 190"/>
                <a:gd name="T34" fmla="*/ 52 w 81"/>
                <a:gd name="T35" fmla="*/ 52 h 190"/>
                <a:gd name="T36" fmla="*/ 68 w 81"/>
                <a:gd name="T37" fmla="*/ 45 h 190"/>
                <a:gd name="T38" fmla="*/ 71 w 81"/>
                <a:gd name="T39" fmla="*/ 45 h 190"/>
                <a:gd name="T40" fmla="*/ 56 w 81"/>
                <a:gd name="T41" fmla="*/ 58 h 190"/>
                <a:gd name="T42" fmla="*/ 41 w 81"/>
                <a:gd name="T43" fmla="*/ 78 h 190"/>
                <a:gd name="T44" fmla="*/ 33 w 81"/>
                <a:gd name="T45" fmla="*/ 116 h 190"/>
                <a:gd name="T46" fmla="*/ 51 w 81"/>
                <a:gd name="T47" fmla="*/ 115 h 190"/>
                <a:gd name="T48" fmla="*/ 68 w 81"/>
                <a:gd name="T49" fmla="*/ 112 h 190"/>
                <a:gd name="T50" fmla="*/ 76 w 81"/>
                <a:gd name="T51" fmla="*/ 106 h 190"/>
                <a:gd name="T52" fmla="*/ 75 w 81"/>
                <a:gd name="T53" fmla="*/ 111 h 190"/>
                <a:gd name="T54" fmla="*/ 62 w 81"/>
                <a:gd name="T55" fmla="*/ 119 h 190"/>
                <a:gd name="T56" fmla="*/ 43 w 81"/>
                <a:gd name="T57" fmla="*/ 127 h 190"/>
                <a:gd name="T58" fmla="*/ 31 w 81"/>
                <a:gd name="T59" fmla="*/ 134 h 190"/>
                <a:gd name="T60" fmla="*/ 28 w 81"/>
                <a:gd name="T61" fmla="*/ 153 h 190"/>
                <a:gd name="T62" fmla="*/ 39 w 81"/>
                <a:gd name="T63" fmla="*/ 156 h 190"/>
                <a:gd name="T64" fmla="*/ 62 w 81"/>
                <a:gd name="T65" fmla="*/ 146 h 190"/>
                <a:gd name="T66" fmla="*/ 78 w 81"/>
                <a:gd name="T67" fmla="*/ 135 h 190"/>
                <a:gd name="T68" fmla="*/ 78 w 81"/>
                <a:gd name="T69" fmla="*/ 139 h 190"/>
                <a:gd name="T70" fmla="*/ 57 w 81"/>
                <a:gd name="T71" fmla="*/ 166 h 190"/>
                <a:gd name="T72" fmla="*/ 49 w 81"/>
                <a:gd name="T73" fmla="*/ 166 h 190"/>
                <a:gd name="T74" fmla="*/ 41 w 81"/>
                <a:gd name="T75" fmla="*/ 158 h 190"/>
                <a:gd name="T76" fmla="*/ 22 w 81"/>
                <a:gd name="T77" fmla="*/ 160 h 190"/>
                <a:gd name="T78" fmla="*/ 17 w 81"/>
                <a:gd name="T79" fmla="*/ 172 h 190"/>
                <a:gd name="T80" fmla="*/ 8 w 81"/>
                <a:gd name="T81" fmla="*/ 184 h 190"/>
                <a:gd name="T82" fmla="*/ 6 w 81"/>
                <a:gd name="T83" fmla="*/ 184 h 190"/>
                <a:gd name="T84" fmla="*/ 13 w 81"/>
                <a:gd name="T85" fmla="*/ 168 h 190"/>
                <a:gd name="T86" fmla="*/ 3 w 81"/>
                <a:gd name="T87" fmla="*/ 162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1" h="190">
                  <a:moveTo>
                    <a:pt x="0" y="164"/>
                  </a:moveTo>
                  <a:lnTo>
                    <a:pt x="4" y="160"/>
                  </a:lnTo>
                  <a:lnTo>
                    <a:pt x="8" y="157"/>
                  </a:lnTo>
                  <a:lnTo>
                    <a:pt x="11" y="152"/>
                  </a:lnTo>
                  <a:lnTo>
                    <a:pt x="13" y="147"/>
                  </a:lnTo>
                  <a:lnTo>
                    <a:pt x="14" y="150"/>
                  </a:lnTo>
                  <a:lnTo>
                    <a:pt x="16" y="151"/>
                  </a:lnTo>
                  <a:lnTo>
                    <a:pt x="17" y="151"/>
                  </a:lnTo>
                  <a:lnTo>
                    <a:pt x="18" y="152"/>
                  </a:lnTo>
                  <a:lnTo>
                    <a:pt x="19" y="149"/>
                  </a:lnTo>
                  <a:lnTo>
                    <a:pt x="22" y="143"/>
                  </a:lnTo>
                  <a:lnTo>
                    <a:pt x="22" y="135"/>
                  </a:lnTo>
                  <a:lnTo>
                    <a:pt x="21" y="130"/>
                  </a:lnTo>
                  <a:lnTo>
                    <a:pt x="15" y="121"/>
                  </a:lnTo>
                  <a:lnTo>
                    <a:pt x="8" y="107"/>
                  </a:lnTo>
                  <a:lnTo>
                    <a:pt x="2" y="92"/>
                  </a:lnTo>
                  <a:lnTo>
                    <a:pt x="0" y="83"/>
                  </a:lnTo>
                  <a:lnTo>
                    <a:pt x="0" y="78"/>
                  </a:lnTo>
                  <a:lnTo>
                    <a:pt x="2" y="75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6" y="88"/>
                  </a:lnTo>
                  <a:lnTo>
                    <a:pt x="11" y="99"/>
                  </a:lnTo>
                  <a:lnTo>
                    <a:pt x="18" y="109"/>
                  </a:lnTo>
                  <a:lnTo>
                    <a:pt x="24" y="115"/>
                  </a:lnTo>
                  <a:lnTo>
                    <a:pt x="28" y="105"/>
                  </a:lnTo>
                  <a:lnTo>
                    <a:pt x="31" y="89"/>
                  </a:lnTo>
                  <a:lnTo>
                    <a:pt x="32" y="74"/>
                  </a:lnTo>
                  <a:lnTo>
                    <a:pt x="32" y="63"/>
                  </a:lnTo>
                  <a:lnTo>
                    <a:pt x="30" y="53"/>
                  </a:lnTo>
                  <a:lnTo>
                    <a:pt x="29" y="41"/>
                  </a:lnTo>
                  <a:lnTo>
                    <a:pt x="29" y="30"/>
                  </a:lnTo>
                  <a:lnTo>
                    <a:pt x="30" y="22"/>
                  </a:lnTo>
                  <a:lnTo>
                    <a:pt x="32" y="20"/>
                  </a:lnTo>
                  <a:lnTo>
                    <a:pt x="33" y="20"/>
                  </a:lnTo>
                  <a:lnTo>
                    <a:pt x="33" y="23"/>
                  </a:lnTo>
                  <a:lnTo>
                    <a:pt x="32" y="28"/>
                  </a:lnTo>
                  <a:lnTo>
                    <a:pt x="32" y="35"/>
                  </a:lnTo>
                  <a:lnTo>
                    <a:pt x="33" y="41"/>
                  </a:lnTo>
                  <a:lnTo>
                    <a:pt x="36" y="50"/>
                  </a:lnTo>
                  <a:lnTo>
                    <a:pt x="38" y="54"/>
                  </a:lnTo>
                  <a:lnTo>
                    <a:pt x="41" y="41"/>
                  </a:lnTo>
                  <a:lnTo>
                    <a:pt x="47" y="26"/>
                  </a:lnTo>
                  <a:lnTo>
                    <a:pt x="53" y="11"/>
                  </a:lnTo>
                  <a:lnTo>
                    <a:pt x="61" y="2"/>
                  </a:lnTo>
                  <a:lnTo>
                    <a:pt x="64" y="0"/>
                  </a:lnTo>
                  <a:lnTo>
                    <a:pt x="66" y="0"/>
                  </a:lnTo>
                  <a:lnTo>
                    <a:pt x="64" y="2"/>
                  </a:lnTo>
                  <a:lnTo>
                    <a:pt x="62" y="6"/>
                  </a:lnTo>
                  <a:lnTo>
                    <a:pt x="57" y="14"/>
                  </a:lnTo>
                  <a:lnTo>
                    <a:pt x="53" y="29"/>
                  </a:lnTo>
                  <a:lnTo>
                    <a:pt x="48" y="44"/>
                  </a:lnTo>
                  <a:lnTo>
                    <a:pt x="46" y="53"/>
                  </a:lnTo>
                  <a:lnTo>
                    <a:pt x="52" y="52"/>
                  </a:lnTo>
                  <a:lnTo>
                    <a:pt x="57" y="51"/>
                  </a:lnTo>
                  <a:lnTo>
                    <a:pt x="63" y="47"/>
                  </a:lnTo>
                  <a:lnTo>
                    <a:pt x="68" y="45"/>
                  </a:lnTo>
                  <a:lnTo>
                    <a:pt x="70" y="43"/>
                  </a:lnTo>
                  <a:lnTo>
                    <a:pt x="72" y="43"/>
                  </a:lnTo>
                  <a:lnTo>
                    <a:pt x="71" y="45"/>
                  </a:lnTo>
                  <a:lnTo>
                    <a:pt x="69" y="47"/>
                  </a:lnTo>
                  <a:lnTo>
                    <a:pt x="64" y="52"/>
                  </a:lnTo>
                  <a:lnTo>
                    <a:pt x="56" y="58"/>
                  </a:lnTo>
                  <a:lnTo>
                    <a:pt x="48" y="62"/>
                  </a:lnTo>
                  <a:lnTo>
                    <a:pt x="44" y="66"/>
                  </a:lnTo>
                  <a:lnTo>
                    <a:pt x="41" y="78"/>
                  </a:lnTo>
                  <a:lnTo>
                    <a:pt x="39" y="94"/>
                  </a:lnTo>
                  <a:lnTo>
                    <a:pt x="36" y="108"/>
                  </a:lnTo>
                  <a:lnTo>
                    <a:pt x="33" y="116"/>
                  </a:lnTo>
                  <a:lnTo>
                    <a:pt x="39" y="116"/>
                  </a:lnTo>
                  <a:lnTo>
                    <a:pt x="45" y="115"/>
                  </a:lnTo>
                  <a:lnTo>
                    <a:pt x="51" y="115"/>
                  </a:lnTo>
                  <a:lnTo>
                    <a:pt x="57" y="114"/>
                  </a:lnTo>
                  <a:lnTo>
                    <a:pt x="62" y="113"/>
                  </a:lnTo>
                  <a:lnTo>
                    <a:pt x="68" y="112"/>
                  </a:lnTo>
                  <a:lnTo>
                    <a:pt x="71" y="109"/>
                  </a:lnTo>
                  <a:lnTo>
                    <a:pt x="74" y="108"/>
                  </a:lnTo>
                  <a:lnTo>
                    <a:pt x="76" y="106"/>
                  </a:lnTo>
                  <a:lnTo>
                    <a:pt x="78" y="106"/>
                  </a:lnTo>
                  <a:lnTo>
                    <a:pt x="77" y="108"/>
                  </a:lnTo>
                  <a:lnTo>
                    <a:pt x="75" y="111"/>
                  </a:lnTo>
                  <a:lnTo>
                    <a:pt x="72" y="113"/>
                  </a:lnTo>
                  <a:lnTo>
                    <a:pt x="68" y="115"/>
                  </a:lnTo>
                  <a:lnTo>
                    <a:pt x="62" y="119"/>
                  </a:lnTo>
                  <a:lnTo>
                    <a:pt x="55" y="121"/>
                  </a:lnTo>
                  <a:lnTo>
                    <a:pt x="48" y="124"/>
                  </a:lnTo>
                  <a:lnTo>
                    <a:pt x="43" y="127"/>
                  </a:lnTo>
                  <a:lnTo>
                    <a:pt x="38" y="128"/>
                  </a:lnTo>
                  <a:lnTo>
                    <a:pt x="34" y="129"/>
                  </a:lnTo>
                  <a:lnTo>
                    <a:pt x="31" y="134"/>
                  </a:lnTo>
                  <a:lnTo>
                    <a:pt x="29" y="141"/>
                  </a:lnTo>
                  <a:lnTo>
                    <a:pt x="28" y="147"/>
                  </a:lnTo>
                  <a:lnTo>
                    <a:pt x="28" y="153"/>
                  </a:lnTo>
                  <a:lnTo>
                    <a:pt x="30" y="156"/>
                  </a:lnTo>
                  <a:lnTo>
                    <a:pt x="34" y="156"/>
                  </a:lnTo>
                  <a:lnTo>
                    <a:pt x="39" y="156"/>
                  </a:lnTo>
                  <a:lnTo>
                    <a:pt x="44" y="154"/>
                  </a:lnTo>
                  <a:lnTo>
                    <a:pt x="53" y="151"/>
                  </a:lnTo>
                  <a:lnTo>
                    <a:pt x="62" y="146"/>
                  </a:lnTo>
                  <a:lnTo>
                    <a:pt x="70" y="142"/>
                  </a:lnTo>
                  <a:lnTo>
                    <a:pt x="76" y="138"/>
                  </a:lnTo>
                  <a:lnTo>
                    <a:pt x="78" y="135"/>
                  </a:lnTo>
                  <a:lnTo>
                    <a:pt x="81" y="134"/>
                  </a:lnTo>
                  <a:lnTo>
                    <a:pt x="81" y="135"/>
                  </a:lnTo>
                  <a:lnTo>
                    <a:pt x="78" y="139"/>
                  </a:lnTo>
                  <a:lnTo>
                    <a:pt x="72" y="147"/>
                  </a:lnTo>
                  <a:lnTo>
                    <a:pt x="66" y="158"/>
                  </a:lnTo>
                  <a:lnTo>
                    <a:pt x="57" y="166"/>
                  </a:lnTo>
                  <a:lnTo>
                    <a:pt x="52" y="172"/>
                  </a:lnTo>
                  <a:lnTo>
                    <a:pt x="51" y="169"/>
                  </a:lnTo>
                  <a:lnTo>
                    <a:pt x="49" y="166"/>
                  </a:lnTo>
                  <a:lnTo>
                    <a:pt x="48" y="164"/>
                  </a:lnTo>
                  <a:lnTo>
                    <a:pt x="47" y="161"/>
                  </a:lnTo>
                  <a:lnTo>
                    <a:pt x="41" y="158"/>
                  </a:lnTo>
                  <a:lnTo>
                    <a:pt x="34" y="157"/>
                  </a:lnTo>
                  <a:lnTo>
                    <a:pt x="28" y="158"/>
                  </a:lnTo>
                  <a:lnTo>
                    <a:pt x="22" y="160"/>
                  </a:lnTo>
                  <a:lnTo>
                    <a:pt x="18" y="165"/>
                  </a:lnTo>
                  <a:lnTo>
                    <a:pt x="17" y="168"/>
                  </a:lnTo>
                  <a:lnTo>
                    <a:pt x="17" y="172"/>
                  </a:lnTo>
                  <a:lnTo>
                    <a:pt x="18" y="175"/>
                  </a:lnTo>
                  <a:lnTo>
                    <a:pt x="14" y="180"/>
                  </a:lnTo>
                  <a:lnTo>
                    <a:pt x="8" y="184"/>
                  </a:lnTo>
                  <a:lnTo>
                    <a:pt x="3" y="188"/>
                  </a:lnTo>
                  <a:lnTo>
                    <a:pt x="1" y="190"/>
                  </a:lnTo>
                  <a:lnTo>
                    <a:pt x="6" y="184"/>
                  </a:lnTo>
                  <a:lnTo>
                    <a:pt x="10" y="177"/>
                  </a:lnTo>
                  <a:lnTo>
                    <a:pt x="13" y="173"/>
                  </a:lnTo>
                  <a:lnTo>
                    <a:pt x="13" y="168"/>
                  </a:lnTo>
                  <a:lnTo>
                    <a:pt x="10" y="166"/>
                  </a:lnTo>
                  <a:lnTo>
                    <a:pt x="7" y="164"/>
                  </a:lnTo>
                  <a:lnTo>
                    <a:pt x="3" y="162"/>
                  </a:lnTo>
                  <a:lnTo>
                    <a:pt x="0" y="164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48" name="Freeform 296"/>
            <p:cNvSpPr>
              <a:spLocks/>
            </p:cNvSpPr>
            <p:nvPr/>
          </p:nvSpPr>
          <p:spPr bwMode="auto">
            <a:xfrm>
              <a:off x="321" y="98"/>
              <a:ext cx="7" cy="12"/>
            </a:xfrm>
            <a:custGeom>
              <a:avLst/>
              <a:gdLst>
                <a:gd name="T0" fmla="*/ 13 w 13"/>
                <a:gd name="T1" fmla="*/ 22 h 24"/>
                <a:gd name="T2" fmla="*/ 11 w 13"/>
                <a:gd name="T3" fmla="*/ 22 h 24"/>
                <a:gd name="T4" fmla="*/ 8 w 13"/>
                <a:gd name="T5" fmla="*/ 22 h 24"/>
                <a:gd name="T6" fmla="*/ 4 w 13"/>
                <a:gd name="T7" fmla="*/ 23 h 24"/>
                <a:gd name="T8" fmla="*/ 2 w 13"/>
                <a:gd name="T9" fmla="*/ 24 h 24"/>
                <a:gd name="T10" fmla="*/ 1 w 13"/>
                <a:gd name="T11" fmla="*/ 17 h 24"/>
                <a:gd name="T12" fmla="*/ 0 w 13"/>
                <a:gd name="T13" fmla="*/ 13 h 24"/>
                <a:gd name="T14" fmla="*/ 0 w 13"/>
                <a:gd name="T15" fmla="*/ 7 h 24"/>
                <a:gd name="T16" fmla="*/ 0 w 13"/>
                <a:gd name="T17" fmla="*/ 2 h 24"/>
                <a:gd name="T18" fmla="*/ 0 w 13"/>
                <a:gd name="T19" fmla="*/ 0 h 24"/>
                <a:gd name="T20" fmla="*/ 1 w 13"/>
                <a:gd name="T21" fmla="*/ 0 h 24"/>
                <a:gd name="T22" fmla="*/ 2 w 13"/>
                <a:gd name="T23" fmla="*/ 1 h 24"/>
                <a:gd name="T24" fmla="*/ 2 w 13"/>
                <a:gd name="T25" fmla="*/ 3 h 24"/>
                <a:gd name="T26" fmla="*/ 3 w 13"/>
                <a:gd name="T27" fmla="*/ 7 h 24"/>
                <a:gd name="T28" fmla="*/ 7 w 13"/>
                <a:gd name="T29" fmla="*/ 13 h 24"/>
                <a:gd name="T30" fmla="*/ 10 w 13"/>
                <a:gd name="T31" fmla="*/ 18 h 24"/>
                <a:gd name="T32" fmla="*/ 13 w 13"/>
                <a:gd name="T33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24">
                  <a:moveTo>
                    <a:pt x="13" y="22"/>
                  </a:moveTo>
                  <a:lnTo>
                    <a:pt x="11" y="22"/>
                  </a:lnTo>
                  <a:lnTo>
                    <a:pt x="8" y="22"/>
                  </a:lnTo>
                  <a:lnTo>
                    <a:pt x="4" y="23"/>
                  </a:lnTo>
                  <a:lnTo>
                    <a:pt x="2" y="24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3" y="7"/>
                  </a:lnTo>
                  <a:lnTo>
                    <a:pt x="7" y="13"/>
                  </a:lnTo>
                  <a:lnTo>
                    <a:pt x="10" y="18"/>
                  </a:lnTo>
                  <a:lnTo>
                    <a:pt x="13" y="2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49" name="Freeform 297"/>
            <p:cNvSpPr>
              <a:spLocks/>
            </p:cNvSpPr>
            <p:nvPr/>
          </p:nvSpPr>
          <p:spPr bwMode="auto">
            <a:xfrm>
              <a:off x="376" y="95"/>
              <a:ext cx="129" cy="79"/>
            </a:xfrm>
            <a:custGeom>
              <a:avLst/>
              <a:gdLst>
                <a:gd name="T0" fmla="*/ 25 w 258"/>
                <a:gd name="T1" fmla="*/ 111 h 158"/>
                <a:gd name="T2" fmla="*/ 50 w 258"/>
                <a:gd name="T3" fmla="*/ 96 h 158"/>
                <a:gd name="T4" fmla="*/ 66 w 258"/>
                <a:gd name="T5" fmla="*/ 59 h 158"/>
                <a:gd name="T6" fmla="*/ 84 w 258"/>
                <a:gd name="T7" fmla="*/ 30 h 158"/>
                <a:gd name="T8" fmla="*/ 109 w 258"/>
                <a:gd name="T9" fmla="*/ 4 h 158"/>
                <a:gd name="T10" fmla="*/ 116 w 258"/>
                <a:gd name="T11" fmla="*/ 2 h 158"/>
                <a:gd name="T12" fmla="*/ 101 w 258"/>
                <a:gd name="T13" fmla="*/ 20 h 158"/>
                <a:gd name="T14" fmla="*/ 77 w 258"/>
                <a:gd name="T15" fmla="*/ 48 h 158"/>
                <a:gd name="T16" fmla="*/ 67 w 258"/>
                <a:gd name="T17" fmla="*/ 77 h 158"/>
                <a:gd name="T18" fmla="*/ 69 w 258"/>
                <a:gd name="T19" fmla="*/ 85 h 158"/>
                <a:gd name="T20" fmla="*/ 86 w 258"/>
                <a:gd name="T21" fmla="*/ 74 h 158"/>
                <a:gd name="T22" fmla="*/ 105 w 258"/>
                <a:gd name="T23" fmla="*/ 62 h 158"/>
                <a:gd name="T24" fmla="*/ 130 w 258"/>
                <a:gd name="T25" fmla="*/ 32 h 158"/>
                <a:gd name="T26" fmla="*/ 167 w 258"/>
                <a:gd name="T27" fmla="*/ 6 h 158"/>
                <a:gd name="T28" fmla="*/ 182 w 258"/>
                <a:gd name="T29" fmla="*/ 4 h 158"/>
                <a:gd name="T30" fmla="*/ 151 w 258"/>
                <a:gd name="T31" fmla="*/ 25 h 158"/>
                <a:gd name="T32" fmla="*/ 121 w 258"/>
                <a:gd name="T33" fmla="*/ 58 h 158"/>
                <a:gd name="T34" fmla="*/ 124 w 258"/>
                <a:gd name="T35" fmla="*/ 63 h 158"/>
                <a:gd name="T36" fmla="*/ 154 w 258"/>
                <a:gd name="T37" fmla="*/ 58 h 158"/>
                <a:gd name="T38" fmla="*/ 187 w 258"/>
                <a:gd name="T39" fmla="*/ 39 h 158"/>
                <a:gd name="T40" fmla="*/ 223 w 258"/>
                <a:gd name="T41" fmla="*/ 22 h 158"/>
                <a:gd name="T42" fmla="*/ 234 w 258"/>
                <a:gd name="T43" fmla="*/ 22 h 158"/>
                <a:gd name="T44" fmla="*/ 205 w 258"/>
                <a:gd name="T45" fmla="*/ 36 h 158"/>
                <a:gd name="T46" fmla="*/ 180 w 258"/>
                <a:gd name="T47" fmla="*/ 55 h 158"/>
                <a:gd name="T48" fmla="*/ 206 w 258"/>
                <a:gd name="T49" fmla="*/ 58 h 158"/>
                <a:gd name="T50" fmla="*/ 243 w 258"/>
                <a:gd name="T51" fmla="*/ 50 h 158"/>
                <a:gd name="T52" fmla="*/ 258 w 258"/>
                <a:gd name="T53" fmla="*/ 45 h 158"/>
                <a:gd name="T54" fmla="*/ 236 w 258"/>
                <a:gd name="T55" fmla="*/ 59 h 158"/>
                <a:gd name="T56" fmla="*/ 192 w 258"/>
                <a:gd name="T57" fmla="*/ 70 h 158"/>
                <a:gd name="T58" fmla="*/ 197 w 258"/>
                <a:gd name="T59" fmla="*/ 83 h 158"/>
                <a:gd name="T60" fmla="*/ 225 w 258"/>
                <a:gd name="T61" fmla="*/ 97 h 158"/>
                <a:gd name="T62" fmla="*/ 236 w 258"/>
                <a:gd name="T63" fmla="*/ 106 h 158"/>
                <a:gd name="T64" fmla="*/ 206 w 258"/>
                <a:gd name="T65" fmla="*/ 97 h 158"/>
                <a:gd name="T66" fmla="*/ 169 w 258"/>
                <a:gd name="T67" fmla="*/ 78 h 158"/>
                <a:gd name="T68" fmla="*/ 150 w 258"/>
                <a:gd name="T69" fmla="*/ 76 h 158"/>
                <a:gd name="T70" fmla="*/ 130 w 258"/>
                <a:gd name="T71" fmla="*/ 78 h 158"/>
                <a:gd name="T72" fmla="*/ 137 w 258"/>
                <a:gd name="T73" fmla="*/ 93 h 158"/>
                <a:gd name="T74" fmla="*/ 159 w 258"/>
                <a:gd name="T75" fmla="*/ 111 h 158"/>
                <a:gd name="T76" fmla="*/ 183 w 258"/>
                <a:gd name="T77" fmla="*/ 125 h 158"/>
                <a:gd name="T78" fmla="*/ 191 w 258"/>
                <a:gd name="T79" fmla="*/ 135 h 158"/>
                <a:gd name="T80" fmla="*/ 157 w 258"/>
                <a:gd name="T81" fmla="*/ 115 h 158"/>
                <a:gd name="T82" fmla="*/ 123 w 258"/>
                <a:gd name="T83" fmla="*/ 93 h 158"/>
                <a:gd name="T84" fmla="*/ 106 w 258"/>
                <a:gd name="T85" fmla="*/ 87 h 158"/>
                <a:gd name="T86" fmla="*/ 75 w 258"/>
                <a:gd name="T87" fmla="*/ 97 h 158"/>
                <a:gd name="T88" fmla="*/ 70 w 258"/>
                <a:gd name="T89" fmla="*/ 107 h 158"/>
                <a:gd name="T90" fmla="*/ 93 w 258"/>
                <a:gd name="T91" fmla="*/ 126 h 158"/>
                <a:gd name="T92" fmla="*/ 128 w 258"/>
                <a:gd name="T93" fmla="*/ 150 h 158"/>
                <a:gd name="T94" fmla="*/ 132 w 258"/>
                <a:gd name="T95" fmla="*/ 158 h 158"/>
                <a:gd name="T96" fmla="*/ 99 w 258"/>
                <a:gd name="T97" fmla="*/ 137 h 158"/>
                <a:gd name="T98" fmla="*/ 62 w 258"/>
                <a:gd name="T99" fmla="*/ 115 h 158"/>
                <a:gd name="T100" fmla="*/ 41 w 258"/>
                <a:gd name="T101" fmla="*/ 119 h 158"/>
                <a:gd name="T102" fmla="*/ 7 w 258"/>
                <a:gd name="T103" fmla="*/ 129 h 158"/>
                <a:gd name="T104" fmla="*/ 6 w 258"/>
                <a:gd name="T105" fmla="*/ 12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8" h="158">
                  <a:moveTo>
                    <a:pt x="10" y="121"/>
                  </a:moveTo>
                  <a:lnTo>
                    <a:pt x="14" y="118"/>
                  </a:lnTo>
                  <a:lnTo>
                    <a:pt x="20" y="114"/>
                  </a:lnTo>
                  <a:lnTo>
                    <a:pt x="25" y="111"/>
                  </a:lnTo>
                  <a:lnTo>
                    <a:pt x="33" y="107"/>
                  </a:lnTo>
                  <a:lnTo>
                    <a:pt x="39" y="103"/>
                  </a:lnTo>
                  <a:lnTo>
                    <a:pt x="46" y="99"/>
                  </a:lnTo>
                  <a:lnTo>
                    <a:pt x="50" y="96"/>
                  </a:lnTo>
                  <a:lnTo>
                    <a:pt x="52" y="93"/>
                  </a:lnTo>
                  <a:lnTo>
                    <a:pt x="54" y="85"/>
                  </a:lnTo>
                  <a:lnTo>
                    <a:pt x="60" y="73"/>
                  </a:lnTo>
                  <a:lnTo>
                    <a:pt x="66" y="59"/>
                  </a:lnTo>
                  <a:lnTo>
                    <a:pt x="70" y="48"/>
                  </a:lnTo>
                  <a:lnTo>
                    <a:pt x="74" y="44"/>
                  </a:lnTo>
                  <a:lnTo>
                    <a:pt x="78" y="37"/>
                  </a:lnTo>
                  <a:lnTo>
                    <a:pt x="84" y="30"/>
                  </a:lnTo>
                  <a:lnTo>
                    <a:pt x="91" y="22"/>
                  </a:lnTo>
                  <a:lnTo>
                    <a:pt x="98" y="15"/>
                  </a:lnTo>
                  <a:lnTo>
                    <a:pt x="104" y="8"/>
                  </a:lnTo>
                  <a:lnTo>
                    <a:pt x="109" y="4"/>
                  </a:lnTo>
                  <a:lnTo>
                    <a:pt x="113" y="1"/>
                  </a:lnTo>
                  <a:lnTo>
                    <a:pt x="116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4" y="5"/>
                  </a:lnTo>
                  <a:lnTo>
                    <a:pt x="112" y="8"/>
                  </a:lnTo>
                  <a:lnTo>
                    <a:pt x="107" y="13"/>
                  </a:lnTo>
                  <a:lnTo>
                    <a:pt x="101" y="20"/>
                  </a:lnTo>
                  <a:lnTo>
                    <a:pt x="94" y="27"/>
                  </a:lnTo>
                  <a:lnTo>
                    <a:pt x="88" y="35"/>
                  </a:lnTo>
                  <a:lnTo>
                    <a:pt x="82" y="43"/>
                  </a:lnTo>
                  <a:lnTo>
                    <a:pt x="77" y="48"/>
                  </a:lnTo>
                  <a:lnTo>
                    <a:pt x="75" y="53"/>
                  </a:lnTo>
                  <a:lnTo>
                    <a:pt x="71" y="61"/>
                  </a:lnTo>
                  <a:lnTo>
                    <a:pt x="69" y="69"/>
                  </a:lnTo>
                  <a:lnTo>
                    <a:pt x="67" y="77"/>
                  </a:lnTo>
                  <a:lnTo>
                    <a:pt x="67" y="83"/>
                  </a:lnTo>
                  <a:lnTo>
                    <a:pt x="67" y="85"/>
                  </a:lnTo>
                  <a:lnTo>
                    <a:pt x="67" y="87"/>
                  </a:lnTo>
                  <a:lnTo>
                    <a:pt x="69" y="85"/>
                  </a:lnTo>
                  <a:lnTo>
                    <a:pt x="74" y="83"/>
                  </a:lnTo>
                  <a:lnTo>
                    <a:pt x="77" y="81"/>
                  </a:lnTo>
                  <a:lnTo>
                    <a:pt x="81" y="77"/>
                  </a:lnTo>
                  <a:lnTo>
                    <a:pt x="86" y="74"/>
                  </a:lnTo>
                  <a:lnTo>
                    <a:pt x="91" y="70"/>
                  </a:lnTo>
                  <a:lnTo>
                    <a:pt x="96" y="67"/>
                  </a:lnTo>
                  <a:lnTo>
                    <a:pt x="101" y="65"/>
                  </a:lnTo>
                  <a:lnTo>
                    <a:pt x="105" y="62"/>
                  </a:lnTo>
                  <a:lnTo>
                    <a:pt x="108" y="61"/>
                  </a:lnTo>
                  <a:lnTo>
                    <a:pt x="114" y="51"/>
                  </a:lnTo>
                  <a:lnTo>
                    <a:pt x="121" y="42"/>
                  </a:lnTo>
                  <a:lnTo>
                    <a:pt x="130" y="32"/>
                  </a:lnTo>
                  <a:lnTo>
                    <a:pt x="141" y="23"/>
                  </a:lnTo>
                  <a:lnTo>
                    <a:pt x="151" y="16"/>
                  </a:lnTo>
                  <a:lnTo>
                    <a:pt x="160" y="9"/>
                  </a:lnTo>
                  <a:lnTo>
                    <a:pt x="167" y="6"/>
                  </a:lnTo>
                  <a:lnTo>
                    <a:pt x="173" y="4"/>
                  </a:lnTo>
                  <a:lnTo>
                    <a:pt x="179" y="2"/>
                  </a:lnTo>
                  <a:lnTo>
                    <a:pt x="182" y="2"/>
                  </a:lnTo>
                  <a:lnTo>
                    <a:pt x="182" y="4"/>
                  </a:lnTo>
                  <a:lnTo>
                    <a:pt x="177" y="6"/>
                  </a:lnTo>
                  <a:lnTo>
                    <a:pt x="169" y="10"/>
                  </a:lnTo>
                  <a:lnTo>
                    <a:pt x="160" y="17"/>
                  </a:lnTo>
                  <a:lnTo>
                    <a:pt x="151" y="25"/>
                  </a:lnTo>
                  <a:lnTo>
                    <a:pt x="142" y="34"/>
                  </a:lnTo>
                  <a:lnTo>
                    <a:pt x="134" y="43"/>
                  </a:lnTo>
                  <a:lnTo>
                    <a:pt x="127" y="51"/>
                  </a:lnTo>
                  <a:lnTo>
                    <a:pt x="121" y="58"/>
                  </a:lnTo>
                  <a:lnTo>
                    <a:pt x="120" y="62"/>
                  </a:lnTo>
                  <a:lnTo>
                    <a:pt x="120" y="65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30" y="63"/>
                  </a:lnTo>
                  <a:lnTo>
                    <a:pt x="138" y="62"/>
                  </a:lnTo>
                  <a:lnTo>
                    <a:pt x="147" y="60"/>
                  </a:lnTo>
                  <a:lnTo>
                    <a:pt x="154" y="58"/>
                  </a:lnTo>
                  <a:lnTo>
                    <a:pt x="160" y="58"/>
                  </a:lnTo>
                  <a:lnTo>
                    <a:pt x="167" y="52"/>
                  </a:lnTo>
                  <a:lnTo>
                    <a:pt x="176" y="45"/>
                  </a:lnTo>
                  <a:lnTo>
                    <a:pt x="187" y="39"/>
                  </a:lnTo>
                  <a:lnTo>
                    <a:pt x="197" y="35"/>
                  </a:lnTo>
                  <a:lnTo>
                    <a:pt x="207" y="30"/>
                  </a:lnTo>
                  <a:lnTo>
                    <a:pt x="217" y="25"/>
                  </a:lnTo>
                  <a:lnTo>
                    <a:pt x="223" y="22"/>
                  </a:lnTo>
                  <a:lnTo>
                    <a:pt x="228" y="20"/>
                  </a:lnTo>
                  <a:lnTo>
                    <a:pt x="233" y="19"/>
                  </a:lnTo>
                  <a:lnTo>
                    <a:pt x="235" y="20"/>
                  </a:lnTo>
                  <a:lnTo>
                    <a:pt x="234" y="22"/>
                  </a:lnTo>
                  <a:lnTo>
                    <a:pt x="228" y="25"/>
                  </a:lnTo>
                  <a:lnTo>
                    <a:pt x="221" y="28"/>
                  </a:lnTo>
                  <a:lnTo>
                    <a:pt x="213" y="31"/>
                  </a:lnTo>
                  <a:lnTo>
                    <a:pt x="205" y="36"/>
                  </a:lnTo>
                  <a:lnTo>
                    <a:pt x="197" y="40"/>
                  </a:lnTo>
                  <a:lnTo>
                    <a:pt x="190" y="45"/>
                  </a:lnTo>
                  <a:lnTo>
                    <a:pt x="184" y="51"/>
                  </a:lnTo>
                  <a:lnTo>
                    <a:pt x="180" y="55"/>
                  </a:lnTo>
                  <a:lnTo>
                    <a:pt x="177" y="59"/>
                  </a:lnTo>
                  <a:lnTo>
                    <a:pt x="185" y="60"/>
                  </a:lnTo>
                  <a:lnTo>
                    <a:pt x="196" y="59"/>
                  </a:lnTo>
                  <a:lnTo>
                    <a:pt x="206" y="58"/>
                  </a:lnTo>
                  <a:lnTo>
                    <a:pt x="217" y="57"/>
                  </a:lnTo>
                  <a:lnTo>
                    <a:pt x="227" y="54"/>
                  </a:lnTo>
                  <a:lnTo>
                    <a:pt x="236" y="52"/>
                  </a:lnTo>
                  <a:lnTo>
                    <a:pt x="243" y="50"/>
                  </a:lnTo>
                  <a:lnTo>
                    <a:pt x="248" y="47"/>
                  </a:lnTo>
                  <a:lnTo>
                    <a:pt x="253" y="45"/>
                  </a:lnTo>
                  <a:lnTo>
                    <a:pt x="258" y="44"/>
                  </a:lnTo>
                  <a:lnTo>
                    <a:pt x="258" y="45"/>
                  </a:lnTo>
                  <a:lnTo>
                    <a:pt x="255" y="48"/>
                  </a:lnTo>
                  <a:lnTo>
                    <a:pt x="250" y="51"/>
                  </a:lnTo>
                  <a:lnTo>
                    <a:pt x="244" y="54"/>
                  </a:lnTo>
                  <a:lnTo>
                    <a:pt x="236" y="59"/>
                  </a:lnTo>
                  <a:lnTo>
                    <a:pt x="226" y="62"/>
                  </a:lnTo>
                  <a:lnTo>
                    <a:pt x="215" y="66"/>
                  </a:lnTo>
                  <a:lnTo>
                    <a:pt x="204" y="69"/>
                  </a:lnTo>
                  <a:lnTo>
                    <a:pt x="192" y="70"/>
                  </a:lnTo>
                  <a:lnTo>
                    <a:pt x="181" y="70"/>
                  </a:lnTo>
                  <a:lnTo>
                    <a:pt x="184" y="74"/>
                  </a:lnTo>
                  <a:lnTo>
                    <a:pt x="190" y="78"/>
                  </a:lnTo>
                  <a:lnTo>
                    <a:pt x="197" y="83"/>
                  </a:lnTo>
                  <a:lnTo>
                    <a:pt x="205" y="87"/>
                  </a:lnTo>
                  <a:lnTo>
                    <a:pt x="212" y="91"/>
                  </a:lnTo>
                  <a:lnTo>
                    <a:pt x="219" y="95"/>
                  </a:lnTo>
                  <a:lnTo>
                    <a:pt x="225" y="97"/>
                  </a:lnTo>
                  <a:lnTo>
                    <a:pt x="229" y="99"/>
                  </a:lnTo>
                  <a:lnTo>
                    <a:pt x="235" y="102"/>
                  </a:lnTo>
                  <a:lnTo>
                    <a:pt x="237" y="105"/>
                  </a:lnTo>
                  <a:lnTo>
                    <a:pt x="236" y="106"/>
                  </a:lnTo>
                  <a:lnTo>
                    <a:pt x="230" y="105"/>
                  </a:lnTo>
                  <a:lnTo>
                    <a:pt x="225" y="103"/>
                  </a:lnTo>
                  <a:lnTo>
                    <a:pt x="217" y="100"/>
                  </a:lnTo>
                  <a:lnTo>
                    <a:pt x="206" y="97"/>
                  </a:lnTo>
                  <a:lnTo>
                    <a:pt x="196" y="92"/>
                  </a:lnTo>
                  <a:lnTo>
                    <a:pt x="185" y="88"/>
                  </a:lnTo>
                  <a:lnTo>
                    <a:pt x="176" y="83"/>
                  </a:lnTo>
                  <a:lnTo>
                    <a:pt x="169" y="78"/>
                  </a:lnTo>
                  <a:lnTo>
                    <a:pt x="165" y="75"/>
                  </a:lnTo>
                  <a:lnTo>
                    <a:pt x="160" y="75"/>
                  </a:lnTo>
                  <a:lnTo>
                    <a:pt x="155" y="76"/>
                  </a:lnTo>
                  <a:lnTo>
                    <a:pt x="150" y="76"/>
                  </a:lnTo>
                  <a:lnTo>
                    <a:pt x="144" y="77"/>
                  </a:lnTo>
                  <a:lnTo>
                    <a:pt x="139" y="77"/>
                  </a:lnTo>
                  <a:lnTo>
                    <a:pt x="134" y="78"/>
                  </a:lnTo>
                  <a:lnTo>
                    <a:pt x="130" y="78"/>
                  </a:lnTo>
                  <a:lnTo>
                    <a:pt x="127" y="80"/>
                  </a:lnTo>
                  <a:lnTo>
                    <a:pt x="129" y="84"/>
                  </a:lnTo>
                  <a:lnTo>
                    <a:pt x="132" y="89"/>
                  </a:lnTo>
                  <a:lnTo>
                    <a:pt x="137" y="93"/>
                  </a:lnTo>
                  <a:lnTo>
                    <a:pt x="143" y="98"/>
                  </a:lnTo>
                  <a:lnTo>
                    <a:pt x="149" y="103"/>
                  </a:lnTo>
                  <a:lnTo>
                    <a:pt x="153" y="107"/>
                  </a:lnTo>
                  <a:lnTo>
                    <a:pt x="159" y="111"/>
                  </a:lnTo>
                  <a:lnTo>
                    <a:pt x="162" y="113"/>
                  </a:lnTo>
                  <a:lnTo>
                    <a:pt x="169" y="118"/>
                  </a:lnTo>
                  <a:lnTo>
                    <a:pt x="176" y="121"/>
                  </a:lnTo>
                  <a:lnTo>
                    <a:pt x="183" y="125"/>
                  </a:lnTo>
                  <a:lnTo>
                    <a:pt x="188" y="127"/>
                  </a:lnTo>
                  <a:lnTo>
                    <a:pt x="191" y="130"/>
                  </a:lnTo>
                  <a:lnTo>
                    <a:pt x="194" y="134"/>
                  </a:lnTo>
                  <a:lnTo>
                    <a:pt x="191" y="135"/>
                  </a:lnTo>
                  <a:lnTo>
                    <a:pt x="183" y="130"/>
                  </a:lnTo>
                  <a:lnTo>
                    <a:pt x="176" y="126"/>
                  </a:lnTo>
                  <a:lnTo>
                    <a:pt x="167" y="121"/>
                  </a:lnTo>
                  <a:lnTo>
                    <a:pt x="157" y="115"/>
                  </a:lnTo>
                  <a:lnTo>
                    <a:pt x="147" y="108"/>
                  </a:lnTo>
                  <a:lnTo>
                    <a:pt x="137" y="103"/>
                  </a:lnTo>
                  <a:lnTo>
                    <a:pt x="129" y="98"/>
                  </a:lnTo>
                  <a:lnTo>
                    <a:pt x="123" y="93"/>
                  </a:lnTo>
                  <a:lnTo>
                    <a:pt x="119" y="90"/>
                  </a:lnTo>
                  <a:lnTo>
                    <a:pt x="114" y="87"/>
                  </a:lnTo>
                  <a:lnTo>
                    <a:pt x="109" y="85"/>
                  </a:lnTo>
                  <a:lnTo>
                    <a:pt x="106" y="87"/>
                  </a:lnTo>
                  <a:lnTo>
                    <a:pt x="101" y="89"/>
                  </a:lnTo>
                  <a:lnTo>
                    <a:pt x="94" y="91"/>
                  </a:lnTo>
                  <a:lnTo>
                    <a:pt x="84" y="95"/>
                  </a:lnTo>
                  <a:lnTo>
                    <a:pt x="75" y="97"/>
                  </a:lnTo>
                  <a:lnTo>
                    <a:pt x="69" y="100"/>
                  </a:lnTo>
                  <a:lnTo>
                    <a:pt x="68" y="103"/>
                  </a:lnTo>
                  <a:lnTo>
                    <a:pt x="68" y="104"/>
                  </a:lnTo>
                  <a:lnTo>
                    <a:pt x="70" y="107"/>
                  </a:lnTo>
                  <a:lnTo>
                    <a:pt x="75" y="111"/>
                  </a:lnTo>
                  <a:lnTo>
                    <a:pt x="79" y="114"/>
                  </a:lnTo>
                  <a:lnTo>
                    <a:pt x="85" y="120"/>
                  </a:lnTo>
                  <a:lnTo>
                    <a:pt x="93" y="126"/>
                  </a:lnTo>
                  <a:lnTo>
                    <a:pt x="103" y="133"/>
                  </a:lnTo>
                  <a:lnTo>
                    <a:pt x="112" y="140"/>
                  </a:lnTo>
                  <a:lnTo>
                    <a:pt x="121" y="145"/>
                  </a:lnTo>
                  <a:lnTo>
                    <a:pt x="128" y="150"/>
                  </a:lnTo>
                  <a:lnTo>
                    <a:pt x="134" y="152"/>
                  </a:lnTo>
                  <a:lnTo>
                    <a:pt x="139" y="156"/>
                  </a:lnTo>
                  <a:lnTo>
                    <a:pt x="138" y="158"/>
                  </a:lnTo>
                  <a:lnTo>
                    <a:pt x="132" y="158"/>
                  </a:lnTo>
                  <a:lnTo>
                    <a:pt x="124" y="153"/>
                  </a:lnTo>
                  <a:lnTo>
                    <a:pt x="117" y="149"/>
                  </a:lnTo>
                  <a:lnTo>
                    <a:pt x="109" y="143"/>
                  </a:lnTo>
                  <a:lnTo>
                    <a:pt x="99" y="137"/>
                  </a:lnTo>
                  <a:lnTo>
                    <a:pt x="89" y="130"/>
                  </a:lnTo>
                  <a:lnTo>
                    <a:pt x="78" y="125"/>
                  </a:lnTo>
                  <a:lnTo>
                    <a:pt x="69" y="120"/>
                  </a:lnTo>
                  <a:lnTo>
                    <a:pt x="62" y="115"/>
                  </a:lnTo>
                  <a:lnTo>
                    <a:pt x="59" y="114"/>
                  </a:lnTo>
                  <a:lnTo>
                    <a:pt x="55" y="114"/>
                  </a:lnTo>
                  <a:lnTo>
                    <a:pt x="50" y="117"/>
                  </a:lnTo>
                  <a:lnTo>
                    <a:pt x="41" y="119"/>
                  </a:lnTo>
                  <a:lnTo>
                    <a:pt x="32" y="122"/>
                  </a:lnTo>
                  <a:lnTo>
                    <a:pt x="23" y="125"/>
                  </a:lnTo>
                  <a:lnTo>
                    <a:pt x="14" y="128"/>
                  </a:lnTo>
                  <a:lnTo>
                    <a:pt x="7" y="129"/>
                  </a:lnTo>
                  <a:lnTo>
                    <a:pt x="2" y="130"/>
                  </a:lnTo>
                  <a:lnTo>
                    <a:pt x="0" y="130"/>
                  </a:lnTo>
                  <a:lnTo>
                    <a:pt x="1" y="128"/>
                  </a:lnTo>
                  <a:lnTo>
                    <a:pt x="6" y="126"/>
                  </a:lnTo>
                  <a:lnTo>
                    <a:pt x="10" y="121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50" name="Freeform 298"/>
            <p:cNvSpPr>
              <a:spLocks/>
            </p:cNvSpPr>
            <p:nvPr/>
          </p:nvSpPr>
          <p:spPr bwMode="auto">
            <a:xfrm>
              <a:off x="350" y="174"/>
              <a:ext cx="93" cy="78"/>
            </a:xfrm>
            <a:custGeom>
              <a:avLst/>
              <a:gdLst>
                <a:gd name="T0" fmla="*/ 22 w 187"/>
                <a:gd name="T1" fmla="*/ 13 h 156"/>
                <a:gd name="T2" fmla="*/ 46 w 187"/>
                <a:gd name="T3" fmla="*/ 15 h 156"/>
                <a:gd name="T4" fmla="*/ 84 w 187"/>
                <a:gd name="T5" fmla="*/ 9 h 156"/>
                <a:gd name="T6" fmla="*/ 119 w 187"/>
                <a:gd name="T7" fmla="*/ 9 h 156"/>
                <a:gd name="T8" fmla="*/ 130 w 187"/>
                <a:gd name="T9" fmla="*/ 16 h 156"/>
                <a:gd name="T10" fmla="*/ 111 w 187"/>
                <a:gd name="T11" fmla="*/ 16 h 156"/>
                <a:gd name="T12" fmla="*/ 80 w 187"/>
                <a:gd name="T13" fmla="*/ 17 h 156"/>
                <a:gd name="T14" fmla="*/ 51 w 187"/>
                <a:gd name="T15" fmla="*/ 23 h 156"/>
                <a:gd name="T16" fmla="*/ 55 w 187"/>
                <a:gd name="T17" fmla="*/ 30 h 156"/>
                <a:gd name="T18" fmla="*/ 72 w 187"/>
                <a:gd name="T19" fmla="*/ 37 h 156"/>
                <a:gd name="T20" fmla="*/ 82 w 187"/>
                <a:gd name="T21" fmla="*/ 43 h 156"/>
                <a:gd name="T22" fmla="*/ 117 w 187"/>
                <a:gd name="T23" fmla="*/ 42 h 156"/>
                <a:gd name="T24" fmla="*/ 155 w 187"/>
                <a:gd name="T25" fmla="*/ 47 h 156"/>
                <a:gd name="T26" fmla="*/ 175 w 187"/>
                <a:gd name="T27" fmla="*/ 59 h 156"/>
                <a:gd name="T28" fmla="*/ 165 w 187"/>
                <a:gd name="T29" fmla="*/ 58 h 156"/>
                <a:gd name="T30" fmla="*/ 141 w 187"/>
                <a:gd name="T31" fmla="*/ 52 h 156"/>
                <a:gd name="T32" fmla="*/ 110 w 187"/>
                <a:gd name="T33" fmla="*/ 50 h 156"/>
                <a:gd name="T34" fmla="*/ 104 w 187"/>
                <a:gd name="T35" fmla="*/ 58 h 156"/>
                <a:gd name="T36" fmla="*/ 119 w 187"/>
                <a:gd name="T37" fmla="*/ 69 h 156"/>
                <a:gd name="T38" fmla="*/ 144 w 187"/>
                <a:gd name="T39" fmla="*/ 73 h 156"/>
                <a:gd name="T40" fmla="*/ 174 w 187"/>
                <a:gd name="T41" fmla="*/ 84 h 156"/>
                <a:gd name="T42" fmla="*/ 181 w 187"/>
                <a:gd name="T43" fmla="*/ 98 h 156"/>
                <a:gd name="T44" fmla="*/ 160 w 187"/>
                <a:gd name="T45" fmla="*/ 87 h 156"/>
                <a:gd name="T46" fmla="*/ 138 w 187"/>
                <a:gd name="T47" fmla="*/ 81 h 156"/>
                <a:gd name="T48" fmla="*/ 148 w 187"/>
                <a:gd name="T49" fmla="*/ 98 h 156"/>
                <a:gd name="T50" fmla="*/ 169 w 187"/>
                <a:gd name="T51" fmla="*/ 120 h 156"/>
                <a:gd name="T52" fmla="*/ 180 w 187"/>
                <a:gd name="T53" fmla="*/ 133 h 156"/>
                <a:gd name="T54" fmla="*/ 184 w 187"/>
                <a:gd name="T55" fmla="*/ 150 h 156"/>
                <a:gd name="T56" fmla="*/ 174 w 187"/>
                <a:gd name="T57" fmla="*/ 139 h 156"/>
                <a:gd name="T58" fmla="*/ 145 w 187"/>
                <a:gd name="T59" fmla="*/ 105 h 156"/>
                <a:gd name="T60" fmla="*/ 126 w 187"/>
                <a:gd name="T61" fmla="*/ 85 h 156"/>
                <a:gd name="T62" fmla="*/ 120 w 187"/>
                <a:gd name="T63" fmla="*/ 90 h 156"/>
                <a:gd name="T64" fmla="*/ 129 w 187"/>
                <a:gd name="T65" fmla="*/ 117 h 156"/>
                <a:gd name="T66" fmla="*/ 138 w 187"/>
                <a:gd name="T67" fmla="*/ 142 h 156"/>
                <a:gd name="T68" fmla="*/ 131 w 187"/>
                <a:gd name="T69" fmla="*/ 136 h 156"/>
                <a:gd name="T70" fmla="*/ 112 w 187"/>
                <a:gd name="T71" fmla="*/ 91 h 156"/>
                <a:gd name="T72" fmla="*/ 92 w 187"/>
                <a:gd name="T73" fmla="*/ 64 h 156"/>
                <a:gd name="T74" fmla="*/ 79 w 187"/>
                <a:gd name="T75" fmla="*/ 54 h 156"/>
                <a:gd name="T76" fmla="*/ 74 w 187"/>
                <a:gd name="T77" fmla="*/ 60 h 156"/>
                <a:gd name="T78" fmla="*/ 84 w 187"/>
                <a:gd name="T79" fmla="*/ 105 h 156"/>
                <a:gd name="T80" fmla="*/ 98 w 187"/>
                <a:gd name="T81" fmla="*/ 128 h 156"/>
                <a:gd name="T82" fmla="*/ 83 w 187"/>
                <a:gd name="T83" fmla="*/ 113 h 156"/>
                <a:gd name="T84" fmla="*/ 67 w 187"/>
                <a:gd name="T85" fmla="*/ 49 h 156"/>
                <a:gd name="T86" fmla="*/ 44 w 187"/>
                <a:gd name="T87" fmla="*/ 35 h 156"/>
                <a:gd name="T88" fmla="*/ 37 w 187"/>
                <a:gd name="T89" fmla="*/ 50 h 156"/>
                <a:gd name="T90" fmla="*/ 43 w 187"/>
                <a:gd name="T91" fmla="*/ 80 h 156"/>
                <a:gd name="T92" fmla="*/ 51 w 187"/>
                <a:gd name="T93" fmla="*/ 113 h 156"/>
                <a:gd name="T94" fmla="*/ 44 w 187"/>
                <a:gd name="T95" fmla="*/ 110 h 156"/>
                <a:gd name="T96" fmla="*/ 35 w 187"/>
                <a:gd name="T97" fmla="*/ 65 h 156"/>
                <a:gd name="T98" fmla="*/ 17 w 187"/>
                <a:gd name="T99" fmla="*/ 20 h 156"/>
                <a:gd name="T100" fmla="*/ 0 w 187"/>
                <a:gd name="T101" fmla="*/ 2 h 156"/>
                <a:gd name="T102" fmla="*/ 4 w 187"/>
                <a:gd name="T103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7" h="156">
                  <a:moveTo>
                    <a:pt x="7" y="1"/>
                  </a:moveTo>
                  <a:lnTo>
                    <a:pt x="14" y="7"/>
                  </a:lnTo>
                  <a:lnTo>
                    <a:pt x="22" y="13"/>
                  </a:lnTo>
                  <a:lnTo>
                    <a:pt x="30" y="16"/>
                  </a:lnTo>
                  <a:lnTo>
                    <a:pt x="37" y="17"/>
                  </a:lnTo>
                  <a:lnTo>
                    <a:pt x="46" y="15"/>
                  </a:lnTo>
                  <a:lnTo>
                    <a:pt x="58" y="13"/>
                  </a:lnTo>
                  <a:lnTo>
                    <a:pt x="70" y="12"/>
                  </a:lnTo>
                  <a:lnTo>
                    <a:pt x="84" y="9"/>
                  </a:lnTo>
                  <a:lnTo>
                    <a:pt x="97" y="9"/>
                  </a:lnTo>
                  <a:lnTo>
                    <a:pt x="108" y="9"/>
                  </a:lnTo>
                  <a:lnTo>
                    <a:pt x="119" y="9"/>
                  </a:lnTo>
                  <a:lnTo>
                    <a:pt x="125" y="12"/>
                  </a:lnTo>
                  <a:lnTo>
                    <a:pt x="130" y="15"/>
                  </a:lnTo>
                  <a:lnTo>
                    <a:pt x="130" y="16"/>
                  </a:lnTo>
                  <a:lnTo>
                    <a:pt x="126" y="16"/>
                  </a:lnTo>
                  <a:lnTo>
                    <a:pt x="118" y="16"/>
                  </a:lnTo>
                  <a:lnTo>
                    <a:pt x="111" y="16"/>
                  </a:lnTo>
                  <a:lnTo>
                    <a:pt x="102" y="16"/>
                  </a:lnTo>
                  <a:lnTo>
                    <a:pt x="91" y="16"/>
                  </a:lnTo>
                  <a:lnTo>
                    <a:pt x="80" y="17"/>
                  </a:lnTo>
                  <a:lnTo>
                    <a:pt x="68" y="20"/>
                  </a:lnTo>
                  <a:lnTo>
                    <a:pt x="59" y="21"/>
                  </a:lnTo>
                  <a:lnTo>
                    <a:pt x="51" y="23"/>
                  </a:lnTo>
                  <a:lnTo>
                    <a:pt x="46" y="26"/>
                  </a:lnTo>
                  <a:lnTo>
                    <a:pt x="50" y="28"/>
                  </a:lnTo>
                  <a:lnTo>
                    <a:pt x="55" y="30"/>
                  </a:lnTo>
                  <a:lnTo>
                    <a:pt x="60" y="32"/>
                  </a:lnTo>
                  <a:lnTo>
                    <a:pt x="66" y="35"/>
                  </a:lnTo>
                  <a:lnTo>
                    <a:pt x="72" y="37"/>
                  </a:lnTo>
                  <a:lnTo>
                    <a:pt x="76" y="39"/>
                  </a:lnTo>
                  <a:lnTo>
                    <a:pt x="80" y="41"/>
                  </a:lnTo>
                  <a:lnTo>
                    <a:pt x="82" y="43"/>
                  </a:lnTo>
                  <a:lnTo>
                    <a:pt x="91" y="42"/>
                  </a:lnTo>
                  <a:lnTo>
                    <a:pt x="104" y="41"/>
                  </a:lnTo>
                  <a:lnTo>
                    <a:pt x="117" y="42"/>
                  </a:lnTo>
                  <a:lnTo>
                    <a:pt x="130" y="43"/>
                  </a:lnTo>
                  <a:lnTo>
                    <a:pt x="143" y="45"/>
                  </a:lnTo>
                  <a:lnTo>
                    <a:pt x="155" y="47"/>
                  </a:lnTo>
                  <a:lnTo>
                    <a:pt x="164" y="51"/>
                  </a:lnTo>
                  <a:lnTo>
                    <a:pt x="169" y="54"/>
                  </a:lnTo>
                  <a:lnTo>
                    <a:pt x="175" y="59"/>
                  </a:lnTo>
                  <a:lnTo>
                    <a:pt x="175" y="61"/>
                  </a:lnTo>
                  <a:lnTo>
                    <a:pt x="172" y="60"/>
                  </a:lnTo>
                  <a:lnTo>
                    <a:pt x="165" y="58"/>
                  </a:lnTo>
                  <a:lnTo>
                    <a:pt x="159" y="56"/>
                  </a:lnTo>
                  <a:lnTo>
                    <a:pt x="151" y="54"/>
                  </a:lnTo>
                  <a:lnTo>
                    <a:pt x="141" y="52"/>
                  </a:lnTo>
                  <a:lnTo>
                    <a:pt x="130" y="51"/>
                  </a:lnTo>
                  <a:lnTo>
                    <a:pt x="119" y="50"/>
                  </a:lnTo>
                  <a:lnTo>
                    <a:pt x="110" y="50"/>
                  </a:lnTo>
                  <a:lnTo>
                    <a:pt x="100" y="50"/>
                  </a:lnTo>
                  <a:lnTo>
                    <a:pt x="95" y="51"/>
                  </a:lnTo>
                  <a:lnTo>
                    <a:pt x="104" y="58"/>
                  </a:lnTo>
                  <a:lnTo>
                    <a:pt x="111" y="62"/>
                  </a:lnTo>
                  <a:lnTo>
                    <a:pt x="117" y="66"/>
                  </a:lnTo>
                  <a:lnTo>
                    <a:pt x="119" y="69"/>
                  </a:lnTo>
                  <a:lnTo>
                    <a:pt x="126" y="71"/>
                  </a:lnTo>
                  <a:lnTo>
                    <a:pt x="134" y="72"/>
                  </a:lnTo>
                  <a:lnTo>
                    <a:pt x="144" y="73"/>
                  </a:lnTo>
                  <a:lnTo>
                    <a:pt x="155" y="75"/>
                  </a:lnTo>
                  <a:lnTo>
                    <a:pt x="165" y="79"/>
                  </a:lnTo>
                  <a:lnTo>
                    <a:pt x="174" y="84"/>
                  </a:lnTo>
                  <a:lnTo>
                    <a:pt x="182" y="92"/>
                  </a:lnTo>
                  <a:lnTo>
                    <a:pt x="187" y="103"/>
                  </a:lnTo>
                  <a:lnTo>
                    <a:pt x="181" y="98"/>
                  </a:lnTo>
                  <a:lnTo>
                    <a:pt x="175" y="95"/>
                  </a:lnTo>
                  <a:lnTo>
                    <a:pt x="167" y="90"/>
                  </a:lnTo>
                  <a:lnTo>
                    <a:pt x="160" y="87"/>
                  </a:lnTo>
                  <a:lnTo>
                    <a:pt x="153" y="83"/>
                  </a:lnTo>
                  <a:lnTo>
                    <a:pt x="145" y="82"/>
                  </a:lnTo>
                  <a:lnTo>
                    <a:pt x="138" y="81"/>
                  </a:lnTo>
                  <a:lnTo>
                    <a:pt x="131" y="81"/>
                  </a:lnTo>
                  <a:lnTo>
                    <a:pt x="140" y="89"/>
                  </a:lnTo>
                  <a:lnTo>
                    <a:pt x="148" y="98"/>
                  </a:lnTo>
                  <a:lnTo>
                    <a:pt x="156" y="106"/>
                  </a:lnTo>
                  <a:lnTo>
                    <a:pt x="163" y="113"/>
                  </a:lnTo>
                  <a:lnTo>
                    <a:pt x="169" y="120"/>
                  </a:lnTo>
                  <a:lnTo>
                    <a:pt x="175" y="126"/>
                  </a:lnTo>
                  <a:lnTo>
                    <a:pt x="179" y="130"/>
                  </a:lnTo>
                  <a:lnTo>
                    <a:pt x="180" y="133"/>
                  </a:lnTo>
                  <a:lnTo>
                    <a:pt x="181" y="137"/>
                  </a:lnTo>
                  <a:lnTo>
                    <a:pt x="183" y="143"/>
                  </a:lnTo>
                  <a:lnTo>
                    <a:pt x="184" y="150"/>
                  </a:lnTo>
                  <a:lnTo>
                    <a:pt x="187" y="156"/>
                  </a:lnTo>
                  <a:lnTo>
                    <a:pt x="182" y="149"/>
                  </a:lnTo>
                  <a:lnTo>
                    <a:pt x="174" y="139"/>
                  </a:lnTo>
                  <a:lnTo>
                    <a:pt x="165" y="128"/>
                  </a:lnTo>
                  <a:lnTo>
                    <a:pt x="156" y="115"/>
                  </a:lnTo>
                  <a:lnTo>
                    <a:pt x="145" y="105"/>
                  </a:lnTo>
                  <a:lnTo>
                    <a:pt x="137" y="96"/>
                  </a:lnTo>
                  <a:lnTo>
                    <a:pt x="130" y="89"/>
                  </a:lnTo>
                  <a:lnTo>
                    <a:pt x="126" y="85"/>
                  </a:lnTo>
                  <a:lnTo>
                    <a:pt x="122" y="84"/>
                  </a:lnTo>
                  <a:lnTo>
                    <a:pt x="120" y="87"/>
                  </a:lnTo>
                  <a:lnTo>
                    <a:pt x="120" y="90"/>
                  </a:lnTo>
                  <a:lnTo>
                    <a:pt x="121" y="95"/>
                  </a:lnTo>
                  <a:lnTo>
                    <a:pt x="123" y="103"/>
                  </a:lnTo>
                  <a:lnTo>
                    <a:pt x="129" y="117"/>
                  </a:lnTo>
                  <a:lnTo>
                    <a:pt x="135" y="129"/>
                  </a:lnTo>
                  <a:lnTo>
                    <a:pt x="138" y="139"/>
                  </a:lnTo>
                  <a:lnTo>
                    <a:pt x="138" y="142"/>
                  </a:lnTo>
                  <a:lnTo>
                    <a:pt x="137" y="142"/>
                  </a:lnTo>
                  <a:lnTo>
                    <a:pt x="135" y="141"/>
                  </a:lnTo>
                  <a:lnTo>
                    <a:pt x="131" y="136"/>
                  </a:lnTo>
                  <a:lnTo>
                    <a:pt x="126" y="126"/>
                  </a:lnTo>
                  <a:lnTo>
                    <a:pt x="119" y="109"/>
                  </a:lnTo>
                  <a:lnTo>
                    <a:pt x="112" y="91"/>
                  </a:lnTo>
                  <a:lnTo>
                    <a:pt x="112" y="77"/>
                  </a:lnTo>
                  <a:lnTo>
                    <a:pt x="102" y="69"/>
                  </a:lnTo>
                  <a:lnTo>
                    <a:pt x="92" y="64"/>
                  </a:lnTo>
                  <a:lnTo>
                    <a:pt x="84" y="59"/>
                  </a:lnTo>
                  <a:lnTo>
                    <a:pt x="81" y="57"/>
                  </a:lnTo>
                  <a:lnTo>
                    <a:pt x="79" y="54"/>
                  </a:lnTo>
                  <a:lnTo>
                    <a:pt x="76" y="54"/>
                  </a:lnTo>
                  <a:lnTo>
                    <a:pt x="75" y="56"/>
                  </a:lnTo>
                  <a:lnTo>
                    <a:pt x="74" y="60"/>
                  </a:lnTo>
                  <a:lnTo>
                    <a:pt x="75" y="71"/>
                  </a:lnTo>
                  <a:lnTo>
                    <a:pt x="79" y="88"/>
                  </a:lnTo>
                  <a:lnTo>
                    <a:pt x="84" y="105"/>
                  </a:lnTo>
                  <a:lnTo>
                    <a:pt x="93" y="119"/>
                  </a:lnTo>
                  <a:lnTo>
                    <a:pt x="98" y="125"/>
                  </a:lnTo>
                  <a:lnTo>
                    <a:pt x="98" y="128"/>
                  </a:lnTo>
                  <a:lnTo>
                    <a:pt x="95" y="127"/>
                  </a:lnTo>
                  <a:lnTo>
                    <a:pt x="90" y="124"/>
                  </a:lnTo>
                  <a:lnTo>
                    <a:pt x="83" y="113"/>
                  </a:lnTo>
                  <a:lnTo>
                    <a:pt x="74" y="96"/>
                  </a:lnTo>
                  <a:lnTo>
                    <a:pt x="67" y="74"/>
                  </a:lnTo>
                  <a:lnTo>
                    <a:pt x="67" y="49"/>
                  </a:lnTo>
                  <a:lnTo>
                    <a:pt x="60" y="43"/>
                  </a:lnTo>
                  <a:lnTo>
                    <a:pt x="52" y="38"/>
                  </a:lnTo>
                  <a:lnTo>
                    <a:pt x="44" y="35"/>
                  </a:lnTo>
                  <a:lnTo>
                    <a:pt x="39" y="32"/>
                  </a:lnTo>
                  <a:lnTo>
                    <a:pt x="37" y="39"/>
                  </a:lnTo>
                  <a:lnTo>
                    <a:pt x="37" y="50"/>
                  </a:lnTo>
                  <a:lnTo>
                    <a:pt x="39" y="61"/>
                  </a:lnTo>
                  <a:lnTo>
                    <a:pt x="42" y="71"/>
                  </a:lnTo>
                  <a:lnTo>
                    <a:pt x="43" y="80"/>
                  </a:lnTo>
                  <a:lnTo>
                    <a:pt x="45" y="94"/>
                  </a:lnTo>
                  <a:lnTo>
                    <a:pt x="49" y="105"/>
                  </a:lnTo>
                  <a:lnTo>
                    <a:pt x="51" y="113"/>
                  </a:lnTo>
                  <a:lnTo>
                    <a:pt x="51" y="115"/>
                  </a:lnTo>
                  <a:lnTo>
                    <a:pt x="47" y="114"/>
                  </a:lnTo>
                  <a:lnTo>
                    <a:pt x="44" y="110"/>
                  </a:lnTo>
                  <a:lnTo>
                    <a:pt x="41" y="102"/>
                  </a:lnTo>
                  <a:lnTo>
                    <a:pt x="38" y="87"/>
                  </a:lnTo>
                  <a:lnTo>
                    <a:pt x="35" y="65"/>
                  </a:lnTo>
                  <a:lnTo>
                    <a:pt x="30" y="44"/>
                  </a:lnTo>
                  <a:lnTo>
                    <a:pt x="28" y="30"/>
                  </a:lnTo>
                  <a:lnTo>
                    <a:pt x="17" y="20"/>
                  </a:lnTo>
                  <a:lnTo>
                    <a:pt x="9" y="12"/>
                  </a:lnTo>
                  <a:lnTo>
                    <a:pt x="4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51" name="Freeform 299"/>
            <p:cNvSpPr>
              <a:spLocks/>
            </p:cNvSpPr>
            <p:nvPr/>
          </p:nvSpPr>
          <p:spPr bwMode="auto">
            <a:xfrm>
              <a:off x="302" y="183"/>
              <a:ext cx="64" cy="108"/>
            </a:xfrm>
            <a:custGeom>
              <a:avLst/>
              <a:gdLst>
                <a:gd name="T0" fmla="*/ 58 w 129"/>
                <a:gd name="T1" fmla="*/ 1 h 214"/>
                <a:gd name="T2" fmla="*/ 61 w 129"/>
                <a:gd name="T3" fmla="*/ 24 h 214"/>
                <a:gd name="T4" fmla="*/ 65 w 129"/>
                <a:gd name="T5" fmla="*/ 33 h 214"/>
                <a:gd name="T6" fmla="*/ 74 w 129"/>
                <a:gd name="T7" fmla="*/ 40 h 214"/>
                <a:gd name="T8" fmla="*/ 87 w 129"/>
                <a:gd name="T9" fmla="*/ 52 h 214"/>
                <a:gd name="T10" fmla="*/ 101 w 129"/>
                <a:gd name="T11" fmla="*/ 68 h 214"/>
                <a:gd name="T12" fmla="*/ 116 w 129"/>
                <a:gd name="T13" fmla="*/ 94 h 214"/>
                <a:gd name="T14" fmla="*/ 127 w 129"/>
                <a:gd name="T15" fmla="*/ 114 h 214"/>
                <a:gd name="T16" fmla="*/ 129 w 129"/>
                <a:gd name="T17" fmla="*/ 123 h 214"/>
                <a:gd name="T18" fmla="*/ 126 w 129"/>
                <a:gd name="T19" fmla="*/ 123 h 214"/>
                <a:gd name="T20" fmla="*/ 120 w 129"/>
                <a:gd name="T21" fmla="*/ 113 h 214"/>
                <a:gd name="T22" fmla="*/ 112 w 129"/>
                <a:gd name="T23" fmla="*/ 98 h 214"/>
                <a:gd name="T24" fmla="*/ 101 w 129"/>
                <a:gd name="T25" fmla="*/ 80 h 214"/>
                <a:gd name="T26" fmla="*/ 90 w 129"/>
                <a:gd name="T27" fmla="*/ 65 h 214"/>
                <a:gd name="T28" fmla="*/ 81 w 129"/>
                <a:gd name="T29" fmla="*/ 57 h 214"/>
                <a:gd name="T30" fmla="*/ 73 w 129"/>
                <a:gd name="T31" fmla="*/ 52 h 214"/>
                <a:gd name="T32" fmla="*/ 68 w 129"/>
                <a:gd name="T33" fmla="*/ 62 h 214"/>
                <a:gd name="T34" fmla="*/ 70 w 129"/>
                <a:gd name="T35" fmla="*/ 86 h 214"/>
                <a:gd name="T36" fmla="*/ 76 w 129"/>
                <a:gd name="T37" fmla="*/ 99 h 214"/>
                <a:gd name="T38" fmla="*/ 91 w 129"/>
                <a:gd name="T39" fmla="*/ 113 h 214"/>
                <a:gd name="T40" fmla="*/ 108 w 129"/>
                <a:gd name="T41" fmla="*/ 132 h 214"/>
                <a:gd name="T42" fmla="*/ 119 w 129"/>
                <a:gd name="T43" fmla="*/ 156 h 214"/>
                <a:gd name="T44" fmla="*/ 121 w 129"/>
                <a:gd name="T45" fmla="*/ 176 h 214"/>
                <a:gd name="T46" fmla="*/ 116 w 129"/>
                <a:gd name="T47" fmla="*/ 166 h 214"/>
                <a:gd name="T48" fmla="*/ 106 w 129"/>
                <a:gd name="T49" fmla="*/ 146 h 214"/>
                <a:gd name="T50" fmla="*/ 97 w 129"/>
                <a:gd name="T51" fmla="*/ 132 h 214"/>
                <a:gd name="T52" fmla="*/ 87 w 129"/>
                <a:gd name="T53" fmla="*/ 121 h 214"/>
                <a:gd name="T54" fmla="*/ 76 w 129"/>
                <a:gd name="T55" fmla="*/ 113 h 214"/>
                <a:gd name="T56" fmla="*/ 79 w 129"/>
                <a:gd name="T57" fmla="*/ 130 h 214"/>
                <a:gd name="T58" fmla="*/ 87 w 129"/>
                <a:gd name="T59" fmla="*/ 184 h 214"/>
                <a:gd name="T60" fmla="*/ 83 w 129"/>
                <a:gd name="T61" fmla="*/ 213 h 214"/>
                <a:gd name="T62" fmla="*/ 81 w 129"/>
                <a:gd name="T63" fmla="*/ 211 h 214"/>
                <a:gd name="T64" fmla="*/ 79 w 129"/>
                <a:gd name="T65" fmla="*/ 188 h 214"/>
                <a:gd name="T66" fmla="*/ 67 w 129"/>
                <a:gd name="T67" fmla="*/ 136 h 214"/>
                <a:gd name="T68" fmla="*/ 53 w 129"/>
                <a:gd name="T69" fmla="*/ 128 h 214"/>
                <a:gd name="T70" fmla="*/ 35 w 129"/>
                <a:gd name="T71" fmla="*/ 154 h 214"/>
                <a:gd name="T72" fmla="*/ 28 w 129"/>
                <a:gd name="T73" fmla="*/ 174 h 214"/>
                <a:gd name="T74" fmla="*/ 25 w 129"/>
                <a:gd name="T75" fmla="*/ 169 h 214"/>
                <a:gd name="T76" fmla="*/ 33 w 129"/>
                <a:gd name="T77" fmla="*/ 147 h 214"/>
                <a:gd name="T78" fmla="*/ 51 w 129"/>
                <a:gd name="T79" fmla="*/ 114 h 214"/>
                <a:gd name="T80" fmla="*/ 59 w 129"/>
                <a:gd name="T81" fmla="*/ 91 h 214"/>
                <a:gd name="T82" fmla="*/ 59 w 129"/>
                <a:gd name="T83" fmla="*/ 62 h 214"/>
                <a:gd name="T84" fmla="*/ 52 w 129"/>
                <a:gd name="T85" fmla="*/ 57 h 214"/>
                <a:gd name="T86" fmla="*/ 36 w 129"/>
                <a:gd name="T87" fmla="*/ 72 h 214"/>
                <a:gd name="T88" fmla="*/ 20 w 129"/>
                <a:gd name="T89" fmla="*/ 92 h 214"/>
                <a:gd name="T90" fmla="*/ 9 w 129"/>
                <a:gd name="T91" fmla="*/ 111 h 214"/>
                <a:gd name="T92" fmla="*/ 3 w 129"/>
                <a:gd name="T93" fmla="*/ 124 h 214"/>
                <a:gd name="T94" fmla="*/ 0 w 129"/>
                <a:gd name="T95" fmla="*/ 122 h 214"/>
                <a:gd name="T96" fmla="*/ 4 w 129"/>
                <a:gd name="T97" fmla="*/ 109 h 214"/>
                <a:gd name="T98" fmla="*/ 15 w 129"/>
                <a:gd name="T99" fmla="*/ 90 h 214"/>
                <a:gd name="T100" fmla="*/ 30 w 129"/>
                <a:gd name="T101" fmla="*/ 65 h 214"/>
                <a:gd name="T102" fmla="*/ 47 w 129"/>
                <a:gd name="T103" fmla="*/ 46 h 214"/>
                <a:gd name="T104" fmla="*/ 57 w 129"/>
                <a:gd name="T105" fmla="*/ 32 h 214"/>
                <a:gd name="T106" fmla="*/ 55 w 129"/>
                <a:gd name="T107" fmla="*/ 13 h 214"/>
                <a:gd name="T108" fmla="*/ 53 w 129"/>
                <a:gd name="T109" fmla="*/ 5 h 214"/>
                <a:gd name="T110" fmla="*/ 55 w 129"/>
                <a:gd name="T111" fmla="*/ 2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9" h="214">
                  <a:moveTo>
                    <a:pt x="56" y="0"/>
                  </a:moveTo>
                  <a:lnTo>
                    <a:pt x="58" y="1"/>
                  </a:lnTo>
                  <a:lnTo>
                    <a:pt x="60" y="11"/>
                  </a:lnTo>
                  <a:lnTo>
                    <a:pt x="61" y="24"/>
                  </a:lnTo>
                  <a:lnTo>
                    <a:pt x="63" y="31"/>
                  </a:lnTo>
                  <a:lnTo>
                    <a:pt x="65" y="33"/>
                  </a:lnTo>
                  <a:lnTo>
                    <a:pt x="68" y="35"/>
                  </a:lnTo>
                  <a:lnTo>
                    <a:pt x="74" y="40"/>
                  </a:lnTo>
                  <a:lnTo>
                    <a:pt x="80" y="46"/>
                  </a:lnTo>
                  <a:lnTo>
                    <a:pt x="87" y="52"/>
                  </a:lnTo>
                  <a:lnTo>
                    <a:pt x="94" y="60"/>
                  </a:lnTo>
                  <a:lnTo>
                    <a:pt x="101" y="68"/>
                  </a:lnTo>
                  <a:lnTo>
                    <a:pt x="106" y="78"/>
                  </a:lnTo>
                  <a:lnTo>
                    <a:pt x="116" y="94"/>
                  </a:lnTo>
                  <a:lnTo>
                    <a:pt x="123" y="106"/>
                  </a:lnTo>
                  <a:lnTo>
                    <a:pt x="127" y="114"/>
                  </a:lnTo>
                  <a:lnTo>
                    <a:pt x="129" y="120"/>
                  </a:lnTo>
                  <a:lnTo>
                    <a:pt x="129" y="123"/>
                  </a:lnTo>
                  <a:lnTo>
                    <a:pt x="128" y="124"/>
                  </a:lnTo>
                  <a:lnTo>
                    <a:pt x="126" y="123"/>
                  </a:lnTo>
                  <a:lnTo>
                    <a:pt x="123" y="117"/>
                  </a:lnTo>
                  <a:lnTo>
                    <a:pt x="120" y="113"/>
                  </a:lnTo>
                  <a:lnTo>
                    <a:pt x="117" y="106"/>
                  </a:lnTo>
                  <a:lnTo>
                    <a:pt x="112" y="98"/>
                  </a:lnTo>
                  <a:lnTo>
                    <a:pt x="106" y="88"/>
                  </a:lnTo>
                  <a:lnTo>
                    <a:pt x="101" y="80"/>
                  </a:lnTo>
                  <a:lnTo>
                    <a:pt x="95" y="72"/>
                  </a:lnTo>
                  <a:lnTo>
                    <a:pt x="90" y="65"/>
                  </a:lnTo>
                  <a:lnTo>
                    <a:pt x="87" y="62"/>
                  </a:lnTo>
                  <a:lnTo>
                    <a:pt x="81" y="57"/>
                  </a:lnTo>
                  <a:lnTo>
                    <a:pt x="76" y="54"/>
                  </a:lnTo>
                  <a:lnTo>
                    <a:pt x="73" y="52"/>
                  </a:lnTo>
                  <a:lnTo>
                    <a:pt x="70" y="50"/>
                  </a:lnTo>
                  <a:lnTo>
                    <a:pt x="68" y="62"/>
                  </a:lnTo>
                  <a:lnTo>
                    <a:pt x="68" y="75"/>
                  </a:lnTo>
                  <a:lnTo>
                    <a:pt x="70" y="86"/>
                  </a:lnTo>
                  <a:lnTo>
                    <a:pt x="71" y="94"/>
                  </a:lnTo>
                  <a:lnTo>
                    <a:pt x="76" y="99"/>
                  </a:lnTo>
                  <a:lnTo>
                    <a:pt x="83" y="106"/>
                  </a:lnTo>
                  <a:lnTo>
                    <a:pt x="91" y="113"/>
                  </a:lnTo>
                  <a:lnTo>
                    <a:pt x="100" y="122"/>
                  </a:lnTo>
                  <a:lnTo>
                    <a:pt x="108" y="132"/>
                  </a:lnTo>
                  <a:lnTo>
                    <a:pt x="114" y="144"/>
                  </a:lnTo>
                  <a:lnTo>
                    <a:pt x="119" y="156"/>
                  </a:lnTo>
                  <a:lnTo>
                    <a:pt x="121" y="171"/>
                  </a:lnTo>
                  <a:lnTo>
                    <a:pt x="121" y="176"/>
                  </a:lnTo>
                  <a:lnTo>
                    <a:pt x="119" y="174"/>
                  </a:lnTo>
                  <a:lnTo>
                    <a:pt x="116" y="166"/>
                  </a:lnTo>
                  <a:lnTo>
                    <a:pt x="110" y="153"/>
                  </a:lnTo>
                  <a:lnTo>
                    <a:pt x="106" y="146"/>
                  </a:lnTo>
                  <a:lnTo>
                    <a:pt x="103" y="138"/>
                  </a:lnTo>
                  <a:lnTo>
                    <a:pt x="97" y="132"/>
                  </a:lnTo>
                  <a:lnTo>
                    <a:pt x="93" y="125"/>
                  </a:lnTo>
                  <a:lnTo>
                    <a:pt x="87" y="121"/>
                  </a:lnTo>
                  <a:lnTo>
                    <a:pt x="81" y="116"/>
                  </a:lnTo>
                  <a:lnTo>
                    <a:pt x="76" y="113"/>
                  </a:lnTo>
                  <a:lnTo>
                    <a:pt x="72" y="111"/>
                  </a:lnTo>
                  <a:lnTo>
                    <a:pt x="79" y="130"/>
                  </a:lnTo>
                  <a:lnTo>
                    <a:pt x="83" y="156"/>
                  </a:lnTo>
                  <a:lnTo>
                    <a:pt x="87" y="184"/>
                  </a:lnTo>
                  <a:lnTo>
                    <a:pt x="86" y="207"/>
                  </a:lnTo>
                  <a:lnTo>
                    <a:pt x="83" y="213"/>
                  </a:lnTo>
                  <a:lnTo>
                    <a:pt x="82" y="214"/>
                  </a:lnTo>
                  <a:lnTo>
                    <a:pt x="81" y="211"/>
                  </a:lnTo>
                  <a:lnTo>
                    <a:pt x="81" y="204"/>
                  </a:lnTo>
                  <a:lnTo>
                    <a:pt x="79" y="188"/>
                  </a:lnTo>
                  <a:lnTo>
                    <a:pt x="74" y="162"/>
                  </a:lnTo>
                  <a:lnTo>
                    <a:pt x="67" y="136"/>
                  </a:lnTo>
                  <a:lnTo>
                    <a:pt x="63" y="121"/>
                  </a:lnTo>
                  <a:lnTo>
                    <a:pt x="53" y="128"/>
                  </a:lnTo>
                  <a:lnTo>
                    <a:pt x="43" y="139"/>
                  </a:lnTo>
                  <a:lnTo>
                    <a:pt x="35" y="154"/>
                  </a:lnTo>
                  <a:lnTo>
                    <a:pt x="30" y="168"/>
                  </a:lnTo>
                  <a:lnTo>
                    <a:pt x="28" y="174"/>
                  </a:lnTo>
                  <a:lnTo>
                    <a:pt x="26" y="174"/>
                  </a:lnTo>
                  <a:lnTo>
                    <a:pt x="25" y="169"/>
                  </a:lnTo>
                  <a:lnTo>
                    <a:pt x="27" y="161"/>
                  </a:lnTo>
                  <a:lnTo>
                    <a:pt x="33" y="147"/>
                  </a:lnTo>
                  <a:lnTo>
                    <a:pt x="42" y="130"/>
                  </a:lnTo>
                  <a:lnTo>
                    <a:pt x="51" y="114"/>
                  </a:lnTo>
                  <a:lnTo>
                    <a:pt x="58" y="105"/>
                  </a:lnTo>
                  <a:lnTo>
                    <a:pt x="59" y="91"/>
                  </a:lnTo>
                  <a:lnTo>
                    <a:pt x="59" y="75"/>
                  </a:lnTo>
                  <a:lnTo>
                    <a:pt x="59" y="62"/>
                  </a:lnTo>
                  <a:lnTo>
                    <a:pt x="59" y="53"/>
                  </a:lnTo>
                  <a:lnTo>
                    <a:pt x="52" y="57"/>
                  </a:lnTo>
                  <a:lnTo>
                    <a:pt x="44" y="64"/>
                  </a:lnTo>
                  <a:lnTo>
                    <a:pt x="36" y="72"/>
                  </a:lnTo>
                  <a:lnTo>
                    <a:pt x="27" y="81"/>
                  </a:lnTo>
                  <a:lnTo>
                    <a:pt x="20" y="92"/>
                  </a:lnTo>
                  <a:lnTo>
                    <a:pt x="13" y="102"/>
                  </a:lnTo>
                  <a:lnTo>
                    <a:pt x="9" y="111"/>
                  </a:lnTo>
                  <a:lnTo>
                    <a:pt x="5" y="121"/>
                  </a:lnTo>
                  <a:lnTo>
                    <a:pt x="3" y="124"/>
                  </a:lnTo>
                  <a:lnTo>
                    <a:pt x="2" y="124"/>
                  </a:lnTo>
                  <a:lnTo>
                    <a:pt x="0" y="122"/>
                  </a:lnTo>
                  <a:lnTo>
                    <a:pt x="2" y="115"/>
                  </a:lnTo>
                  <a:lnTo>
                    <a:pt x="4" y="109"/>
                  </a:lnTo>
                  <a:lnTo>
                    <a:pt x="9" y="100"/>
                  </a:lnTo>
                  <a:lnTo>
                    <a:pt x="15" y="90"/>
                  </a:lnTo>
                  <a:lnTo>
                    <a:pt x="22" y="78"/>
                  </a:lnTo>
                  <a:lnTo>
                    <a:pt x="30" y="65"/>
                  </a:lnTo>
                  <a:lnTo>
                    <a:pt x="38" y="55"/>
                  </a:lnTo>
                  <a:lnTo>
                    <a:pt x="47" y="46"/>
                  </a:lnTo>
                  <a:lnTo>
                    <a:pt x="53" y="39"/>
                  </a:lnTo>
                  <a:lnTo>
                    <a:pt x="57" y="32"/>
                  </a:lnTo>
                  <a:lnTo>
                    <a:pt x="57" y="23"/>
                  </a:lnTo>
                  <a:lnTo>
                    <a:pt x="55" y="13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5" y="2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52" name="Freeform 300"/>
            <p:cNvSpPr>
              <a:spLocks/>
            </p:cNvSpPr>
            <p:nvPr/>
          </p:nvSpPr>
          <p:spPr bwMode="auto">
            <a:xfrm>
              <a:off x="367" y="44"/>
              <a:ext cx="78" cy="111"/>
            </a:xfrm>
            <a:custGeom>
              <a:avLst/>
              <a:gdLst>
                <a:gd name="T0" fmla="*/ 4 w 155"/>
                <a:gd name="T1" fmla="*/ 212 h 222"/>
                <a:gd name="T2" fmla="*/ 18 w 155"/>
                <a:gd name="T3" fmla="*/ 183 h 222"/>
                <a:gd name="T4" fmla="*/ 27 w 155"/>
                <a:gd name="T5" fmla="*/ 162 h 222"/>
                <a:gd name="T6" fmla="*/ 39 w 155"/>
                <a:gd name="T7" fmla="*/ 133 h 222"/>
                <a:gd name="T8" fmla="*/ 38 w 155"/>
                <a:gd name="T9" fmla="*/ 118 h 222"/>
                <a:gd name="T10" fmla="*/ 28 w 155"/>
                <a:gd name="T11" fmla="*/ 107 h 222"/>
                <a:gd name="T12" fmla="*/ 27 w 155"/>
                <a:gd name="T13" fmla="*/ 94 h 222"/>
                <a:gd name="T14" fmla="*/ 30 w 155"/>
                <a:gd name="T15" fmla="*/ 98 h 222"/>
                <a:gd name="T16" fmla="*/ 35 w 155"/>
                <a:gd name="T17" fmla="*/ 106 h 222"/>
                <a:gd name="T18" fmla="*/ 45 w 155"/>
                <a:gd name="T19" fmla="*/ 110 h 222"/>
                <a:gd name="T20" fmla="*/ 54 w 155"/>
                <a:gd name="T21" fmla="*/ 106 h 222"/>
                <a:gd name="T22" fmla="*/ 65 w 155"/>
                <a:gd name="T23" fmla="*/ 92 h 222"/>
                <a:gd name="T24" fmla="*/ 77 w 155"/>
                <a:gd name="T25" fmla="*/ 78 h 222"/>
                <a:gd name="T26" fmla="*/ 85 w 155"/>
                <a:gd name="T27" fmla="*/ 66 h 222"/>
                <a:gd name="T28" fmla="*/ 86 w 155"/>
                <a:gd name="T29" fmla="*/ 55 h 222"/>
                <a:gd name="T30" fmla="*/ 80 w 155"/>
                <a:gd name="T31" fmla="*/ 30 h 222"/>
                <a:gd name="T32" fmla="*/ 71 w 155"/>
                <a:gd name="T33" fmla="*/ 15 h 222"/>
                <a:gd name="T34" fmla="*/ 70 w 155"/>
                <a:gd name="T35" fmla="*/ 10 h 222"/>
                <a:gd name="T36" fmla="*/ 79 w 155"/>
                <a:gd name="T37" fmla="*/ 19 h 222"/>
                <a:gd name="T38" fmla="*/ 92 w 155"/>
                <a:gd name="T39" fmla="*/ 46 h 222"/>
                <a:gd name="T40" fmla="*/ 100 w 155"/>
                <a:gd name="T41" fmla="*/ 41 h 222"/>
                <a:gd name="T42" fmla="*/ 117 w 155"/>
                <a:gd name="T43" fmla="*/ 11 h 222"/>
                <a:gd name="T44" fmla="*/ 130 w 155"/>
                <a:gd name="T45" fmla="*/ 0 h 222"/>
                <a:gd name="T46" fmla="*/ 130 w 155"/>
                <a:gd name="T47" fmla="*/ 3 h 222"/>
                <a:gd name="T48" fmla="*/ 122 w 155"/>
                <a:gd name="T49" fmla="*/ 18 h 222"/>
                <a:gd name="T50" fmla="*/ 104 w 155"/>
                <a:gd name="T51" fmla="*/ 54 h 222"/>
                <a:gd name="T52" fmla="*/ 104 w 155"/>
                <a:gd name="T53" fmla="*/ 61 h 222"/>
                <a:gd name="T54" fmla="*/ 119 w 155"/>
                <a:gd name="T55" fmla="*/ 57 h 222"/>
                <a:gd name="T56" fmla="*/ 131 w 155"/>
                <a:gd name="T57" fmla="*/ 53 h 222"/>
                <a:gd name="T58" fmla="*/ 141 w 155"/>
                <a:gd name="T59" fmla="*/ 48 h 222"/>
                <a:gd name="T60" fmla="*/ 150 w 155"/>
                <a:gd name="T61" fmla="*/ 42 h 222"/>
                <a:gd name="T62" fmla="*/ 155 w 155"/>
                <a:gd name="T63" fmla="*/ 43 h 222"/>
                <a:gd name="T64" fmla="*/ 148 w 155"/>
                <a:gd name="T65" fmla="*/ 50 h 222"/>
                <a:gd name="T66" fmla="*/ 133 w 155"/>
                <a:gd name="T67" fmla="*/ 58 h 222"/>
                <a:gd name="T68" fmla="*/ 115 w 155"/>
                <a:gd name="T69" fmla="*/ 68 h 222"/>
                <a:gd name="T70" fmla="*/ 100 w 155"/>
                <a:gd name="T71" fmla="*/ 75 h 222"/>
                <a:gd name="T72" fmla="*/ 87 w 155"/>
                <a:gd name="T73" fmla="*/ 79 h 222"/>
                <a:gd name="T74" fmla="*/ 73 w 155"/>
                <a:gd name="T75" fmla="*/ 98 h 222"/>
                <a:gd name="T76" fmla="*/ 73 w 155"/>
                <a:gd name="T77" fmla="*/ 106 h 222"/>
                <a:gd name="T78" fmla="*/ 79 w 155"/>
                <a:gd name="T79" fmla="*/ 109 h 222"/>
                <a:gd name="T80" fmla="*/ 77 w 155"/>
                <a:gd name="T81" fmla="*/ 111 h 222"/>
                <a:gd name="T82" fmla="*/ 70 w 155"/>
                <a:gd name="T83" fmla="*/ 117 h 222"/>
                <a:gd name="T84" fmla="*/ 65 w 155"/>
                <a:gd name="T85" fmla="*/ 118 h 222"/>
                <a:gd name="T86" fmla="*/ 62 w 155"/>
                <a:gd name="T87" fmla="*/ 118 h 222"/>
                <a:gd name="T88" fmla="*/ 58 w 155"/>
                <a:gd name="T89" fmla="*/ 124 h 222"/>
                <a:gd name="T90" fmla="*/ 48 w 155"/>
                <a:gd name="T91" fmla="*/ 144 h 222"/>
                <a:gd name="T92" fmla="*/ 35 w 155"/>
                <a:gd name="T93" fmla="*/ 168 h 222"/>
                <a:gd name="T94" fmla="*/ 28 w 155"/>
                <a:gd name="T95" fmla="*/ 191 h 222"/>
                <a:gd name="T96" fmla="*/ 25 w 155"/>
                <a:gd name="T97" fmla="*/ 204 h 222"/>
                <a:gd name="T98" fmla="*/ 21 w 155"/>
                <a:gd name="T99" fmla="*/ 213 h 222"/>
                <a:gd name="T100" fmla="*/ 15 w 155"/>
                <a:gd name="T101" fmla="*/ 219 h 222"/>
                <a:gd name="T102" fmla="*/ 3 w 155"/>
                <a:gd name="T103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5" h="222">
                  <a:moveTo>
                    <a:pt x="0" y="222"/>
                  </a:moveTo>
                  <a:lnTo>
                    <a:pt x="4" y="212"/>
                  </a:lnTo>
                  <a:lnTo>
                    <a:pt x="11" y="197"/>
                  </a:lnTo>
                  <a:lnTo>
                    <a:pt x="18" y="183"/>
                  </a:lnTo>
                  <a:lnTo>
                    <a:pt x="23" y="173"/>
                  </a:lnTo>
                  <a:lnTo>
                    <a:pt x="27" y="162"/>
                  </a:lnTo>
                  <a:lnTo>
                    <a:pt x="33" y="147"/>
                  </a:lnTo>
                  <a:lnTo>
                    <a:pt x="39" y="133"/>
                  </a:lnTo>
                  <a:lnTo>
                    <a:pt x="43" y="124"/>
                  </a:lnTo>
                  <a:lnTo>
                    <a:pt x="38" y="118"/>
                  </a:lnTo>
                  <a:lnTo>
                    <a:pt x="32" y="113"/>
                  </a:lnTo>
                  <a:lnTo>
                    <a:pt x="28" y="107"/>
                  </a:lnTo>
                  <a:lnTo>
                    <a:pt x="27" y="99"/>
                  </a:lnTo>
                  <a:lnTo>
                    <a:pt x="27" y="94"/>
                  </a:lnTo>
                  <a:lnTo>
                    <a:pt x="28" y="94"/>
                  </a:lnTo>
                  <a:lnTo>
                    <a:pt x="30" y="98"/>
                  </a:lnTo>
                  <a:lnTo>
                    <a:pt x="32" y="102"/>
                  </a:lnTo>
                  <a:lnTo>
                    <a:pt x="35" y="106"/>
                  </a:lnTo>
                  <a:lnTo>
                    <a:pt x="40" y="108"/>
                  </a:lnTo>
                  <a:lnTo>
                    <a:pt x="45" y="110"/>
                  </a:lnTo>
                  <a:lnTo>
                    <a:pt x="48" y="111"/>
                  </a:lnTo>
                  <a:lnTo>
                    <a:pt x="54" y="106"/>
                  </a:lnTo>
                  <a:lnTo>
                    <a:pt x="59" y="100"/>
                  </a:lnTo>
                  <a:lnTo>
                    <a:pt x="65" y="92"/>
                  </a:lnTo>
                  <a:lnTo>
                    <a:pt x="71" y="85"/>
                  </a:lnTo>
                  <a:lnTo>
                    <a:pt x="77" y="78"/>
                  </a:lnTo>
                  <a:lnTo>
                    <a:pt x="81" y="72"/>
                  </a:lnTo>
                  <a:lnTo>
                    <a:pt x="85" y="66"/>
                  </a:lnTo>
                  <a:lnTo>
                    <a:pt x="86" y="63"/>
                  </a:lnTo>
                  <a:lnTo>
                    <a:pt x="86" y="55"/>
                  </a:lnTo>
                  <a:lnTo>
                    <a:pt x="85" y="42"/>
                  </a:lnTo>
                  <a:lnTo>
                    <a:pt x="80" y="30"/>
                  </a:lnTo>
                  <a:lnTo>
                    <a:pt x="76" y="20"/>
                  </a:lnTo>
                  <a:lnTo>
                    <a:pt x="71" y="15"/>
                  </a:lnTo>
                  <a:lnTo>
                    <a:pt x="70" y="11"/>
                  </a:lnTo>
                  <a:lnTo>
                    <a:pt x="70" y="10"/>
                  </a:lnTo>
                  <a:lnTo>
                    <a:pt x="73" y="12"/>
                  </a:lnTo>
                  <a:lnTo>
                    <a:pt x="79" y="19"/>
                  </a:lnTo>
                  <a:lnTo>
                    <a:pt x="86" y="32"/>
                  </a:lnTo>
                  <a:lnTo>
                    <a:pt x="92" y="46"/>
                  </a:lnTo>
                  <a:lnTo>
                    <a:pt x="93" y="55"/>
                  </a:lnTo>
                  <a:lnTo>
                    <a:pt x="100" y="41"/>
                  </a:lnTo>
                  <a:lnTo>
                    <a:pt x="109" y="25"/>
                  </a:lnTo>
                  <a:lnTo>
                    <a:pt x="117" y="11"/>
                  </a:lnTo>
                  <a:lnTo>
                    <a:pt x="125" y="2"/>
                  </a:lnTo>
                  <a:lnTo>
                    <a:pt x="130" y="0"/>
                  </a:lnTo>
                  <a:lnTo>
                    <a:pt x="131" y="1"/>
                  </a:lnTo>
                  <a:lnTo>
                    <a:pt x="130" y="3"/>
                  </a:lnTo>
                  <a:lnTo>
                    <a:pt x="126" y="8"/>
                  </a:lnTo>
                  <a:lnTo>
                    <a:pt x="122" y="18"/>
                  </a:lnTo>
                  <a:lnTo>
                    <a:pt x="112" y="37"/>
                  </a:lnTo>
                  <a:lnTo>
                    <a:pt x="104" y="54"/>
                  </a:lnTo>
                  <a:lnTo>
                    <a:pt x="97" y="63"/>
                  </a:lnTo>
                  <a:lnTo>
                    <a:pt x="104" y="61"/>
                  </a:lnTo>
                  <a:lnTo>
                    <a:pt x="112" y="58"/>
                  </a:lnTo>
                  <a:lnTo>
                    <a:pt x="119" y="57"/>
                  </a:lnTo>
                  <a:lnTo>
                    <a:pt x="125" y="55"/>
                  </a:lnTo>
                  <a:lnTo>
                    <a:pt x="131" y="53"/>
                  </a:lnTo>
                  <a:lnTo>
                    <a:pt x="137" y="50"/>
                  </a:lnTo>
                  <a:lnTo>
                    <a:pt x="141" y="48"/>
                  </a:lnTo>
                  <a:lnTo>
                    <a:pt x="145" y="46"/>
                  </a:lnTo>
                  <a:lnTo>
                    <a:pt x="150" y="42"/>
                  </a:lnTo>
                  <a:lnTo>
                    <a:pt x="154" y="41"/>
                  </a:lnTo>
                  <a:lnTo>
                    <a:pt x="155" y="43"/>
                  </a:lnTo>
                  <a:lnTo>
                    <a:pt x="153" y="47"/>
                  </a:lnTo>
                  <a:lnTo>
                    <a:pt x="148" y="50"/>
                  </a:lnTo>
                  <a:lnTo>
                    <a:pt x="141" y="54"/>
                  </a:lnTo>
                  <a:lnTo>
                    <a:pt x="133" y="58"/>
                  </a:lnTo>
                  <a:lnTo>
                    <a:pt x="124" y="63"/>
                  </a:lnTo>
                  <a:lnTo>
                    <a:pt x="115" y="68"/>
                  </a:lnTo>
                  <a:lnTo>
                    <a:pt x="107" y="72"/>
                  </a:lnTo>
                  <a:lnTo>
                    <a:pt x="100" y="75"/>
                  </a:lnTo>
                  <a:lnTo>
                    <a:pt x="95" y="76"/>
                  </a:lnTo>
                  <a:lnTo>
                    <a:pt x="87" y="79"/>
                  </a:lnTo>
                  <a:lnTo>
                    <a:pt x="79" y="88"/>
                  </a:lnTo>
                  <a:lnTo>
                    <a:pt x="73" y="98"/>
                  </a:lnTo>
                  <a:lnTo>
                    <a:pt x="72" y="103"/>
                  </a:lnTo>
                  <a:lnTo>
                    <a:pt x="73" y="106"/>
                  </a:lnTo>
                  <a:lnTo>
                    <a:pt x="77" y="108"/>
                  </a:lnTo>
                  <a:lnTo>
                    <a:pt x="79" y="109"/>
                  </a:lnTo>
                  <a:lnTo>
                    <a:pt x="81" y="109"/>
                  </a:lnTo>
                  <a:lnTo>
                    <a:pt x="77" y="111"/>
                  </a:lnTo>
                  <a:lnTo>
                    <a:pt x="73" y="114"/>
                  </a:lnTo>
                  <a:lnTo>
                    <a:pt x="70" y="117"/>
                  </a:lnTo>
                  <a:lnTo>
                    <a:pt x="68" y="120"/>
                  </a:lnTo>
                  <a:lnTo>
                    <a:pt x="65" y="118"/>
                  </a:lnTo>
                  <a:lnTo>
                    <a:pt x="63" y="118"/>
                  </a:lnTo>
                  <a:lnTo>
                    <a:pt x="62" y="118"/>
                  </a:lnTo>
                  <a:lnTo>
                    <a:pt x="62" y="118"/>
                  </a:lnTo>
                  <a:lnTo>
                    <a:pt x="58" y="124"/>
                  </a:lnTo>
                  <a:lnTo>
                    <a:pt x="54" y="132"/>
                  </a:lnTo>
                  <a:lnTo>
                    <a:pt x="48" y="144"/>
                  </a:lnTo>
                  <a:lnTo>
                    <a:pt x="41" y="155"/>
                  </a:lnTo>
                  <a:lnTo>
                    <a:pt x="35" y="168"/>
                  </a:lnTo>
                  <a:lnTo>
                    <a:pt x="31" y="181"/>
                  </a:lnTo>
                  <a:lnTo>
                    <a:pt x="28" y="191"/>
                  </a:lnTo>
                  <a:lnTo>
                    <a:pt x="27" y="199"/>
                  </a:lnTo>
                  <a:lnTo>
                    <a:pt x="25" y="204"/>
                  </a:lnTo>
                  <a:lnTo>
                    <a:pt x="24" y="208"/>
                  </a:lnTo>
                  <a:lnTo>
                    <a:pt x="21" y="213"/>
                  </a:lnTo>
                  <a:lnTo>
                    <a:pt x="18" y="216"/>
                  </a:lnTo>
                  <a:lnTo>
                    <a:pt x="15" y="219"/>
                  </a:lnTo>
                  <a:lnTo>
                    <a:pt x="9" y="221"/>
                  </a:lnTo>
                  <a:lnTo>
                    <a:pt x="3" y="222"/>
                  </a:lnTo>
                  <a:lnTo>
                    <a:pt x="0" y="222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53" name="Freeform 301"/>
            <p:cNvSpPr>
              <a:spLocks/>
            </p:cNvSpPr>
            <p:nvPr/>
          </p:nvSpPr>
          <p:spPr bwMode="auto">
            <a:xfrm>
              <a:off x="253" y="221"/>
              <a:ext cx="50" cy="86"/>
            </a:xfrm>
            <a:custGeom>
              <a:avLst/>
              <a:gdLst>
                <a:gd name="T0" fmla="*/ 65 w 100"/>
                <a:gd name="T1" fmla="*/ 10 h 172"/>
                <a:gd name="T2" fmla="*/ 56 w 100"/>
                <a:gd name="T3" fmla="*/ 31 h 172"/>
                <a:gd name="T4" fmla="*/ 48 w 100"/>
                <a:gd name="T5" fmla="*/ 36 h 172"/>
                <a:gd name="T6" fmla="*/ 32 w 100"/>
                <a:gd name="T7" fmla="*/ 42 h 172"/>
                <a:gd name="T8" fmla="*/ 16 w 100"/>
                <a:gd name="T9" fmla="*/ 51 h 172"/>
                <a:gd name="T10" fmla="*/ 3 w 100"/>
                <a:gd name="T11" fmla="*/ 60 h 172"/>
                <a:gd name="T12" fmla="*/ 0 w 100"/>
                <a:gd name="T13" fmla="*/ 65 h 172"/>
                <a:gd name="T14" fmla="*/ 1 w 100"/>
                <a:gd name="T15" fmla="*/ 66 h 172"/>
                <a:gd name="T16" fmla="*/ 8 w 100"/>
                <a:gd name="T17" fmla="*/ 63 h 172"/>
                <a:gd name="T18" fmla="*/ 18 w 100"/>
                <a:gd name="T19" fmla="*/ 57 h 172"/>
                <a:gd name="T20" fmla="*/ 32 w 100"/>
                <a:gd name="T21" fmla="*/ 49 h 172"/>
                <a:gd name="T22" fmla="*/ 45 w 100"/>
                <a:gd name="T23" fmla="*/ 45 h 172"/>
                <a:gd name="T24" fmla="*/ 47 w 100"/>
                <a:gd name="T25" fmla="*/ 51 h 172"/>
                <a:gd name="T26" fmla="*/ 42 w 100"/>
                <a:gd name="T27" fmla="*/ 73 h 172"/>
                <a:gd name="T28" fmla="*/ 38 w 100"/>
                <a:gd name="T29" fmla="*/ 85 h 172"/>
                <a:gd name="T30" fmla="*/ 26 w 100"/>
                <a:gd name="T31" fmla="*/ 96 h 172"/>
                <a:gd name="T32" fmla="*/ 15 w 100"/>
                <a:gd name="T33" fmla="*/ 109 h 172"/>
                <a:gd name="T34" fmla="*/ 5 w 100"/>
                <a:gd name="T35" fmla="*/ 118 h 172"/>
                <a:gd name="T36" fmla="*/ 3 w 100"/>
                <a:gd name="T37" fmla="*/ 125 h 172"/>
                <a:gd name="T38" fmla="*/ 5 w 100"/>
                <a:gd name="T39" fmla="*/ 128 h 172"/>
                <a:gd name="T40" fmla="*/ 15 w 100"/>
                <a:gd name="T41" fmla="*/ 117 h 172"/>
                <a:gd name="T42" fmla="*/ 34 w 100"/>
                <a:gd name="T43" fmla="*/ 99 h 172"/>
                <a:gd name="T44" fmla="*/ 42 w 100"/>
                <a:gd name="T45" fmla="*/ 107 h 172"/>
                <a:gd name="T46" fmla="*/ 46 w 100"/>
                <a:gd name="T47" fmla="*/ 153 h 172"/>
                <a:gd name="T48" fmla="*/ 49 w 100"/>
                <a:gd name="T49" fmla="*/ 171 h 172"/>
                <a:gd name="T50" fmla="*/ 50 w 100"/>
                <a:gd name="T51" fmla="*/ 170 h 172"/>
                <a:gd name="T52" fmla="*/ 52 w 100"/>
                <a:gd name="T53" fmla="*/ 149 h 172"/>
                <a:gd name="T54" fmla="*/ 49 w 100"/>
                <a:gd name="T55" fmla="*/ 100 h 172"/>
                <a:gd name="T56" fmla="*/ 53 w 100"/>
                <a:gd name="T57" fmla="*/ 84 h 172"/>
                <a:gd name="T58" fmla="*/ 55 w 100"/>
                <a:gd name="T59" fmla="*/ 86 h 172"/>
                <a:gd name="T60" fmla="*/ 61 w 100"/>
                <a:gd name="T61" fmla="*/ 99 h 172"/>
                <a:gd name="T62" fmla="*/ 83 w 100"/>
                <a:gd name="T63" fmla="*/ 124 h 172"/>
                <a:gd name="T64" fmla="*/ 93 w 100"/>
                <a:gd name="T65" fmla="*/ 130 h 172"/>
                <a:gd name="T66" fmla="*/ 90 w 100"/>
                <a:gd name="T67" fmla="*/ 123 h 172"/>
                <a:gd name="T68" fmla="*/ 78 w 100"/>
                <a:gd name="T69" fmla="*/ 109 h 172"/>
                <a:gd name="T70" fmla="*/ 63 w 100"/>
                <a:gd name="T71" fmla="*/ 88 h 172"/>
                <a:gd name="T72" fmla="*/ 58 w 100"/>
                <a:gd name="T73" fmla="*/ 72 h 172"/>
                <a:gd name="T74" fmla="*/ 60 w 100"/>
                <a:gd name="T75" fmla="*/ 51 h 172"/>
                <a:gd name="T76" fmla="*/ 62 w 100"/>
                <a:gd name="T77" fmla="*/ 43 h 172"/>
                <a:gd name="T78" fmla="*/ 67 w 100"/>
                <a:gd name="T79" fmla="*/ 46 h 172"/>
                <a:gd name="T80" fmla="*/ 76 w 100"/>
                <a:gd name="T81" fmla="*/ 55 h 172"/>
                <a:gd name="T82" fmla="*/ 93 w 100"/>
                <a:gd name="T83" fmla="*/ 71 h 172"/>
                <a:gd name="T84" fmla="*/ 100 w 100"/>
                <a:gd name="T85" fmla="*/ 76 h 172"/>
                <a:gd name="T86" fmla="*/ 94 w 100"/>
                <a:gd name="T87" fmla="*/ 66 h 172"/>
                <a:gd name="T88" fmla="*/ 84 w 100"/>
                <a:gd name="T89" fmla="*/ 55 h 172"/>
                <a:gd name="T90" fmla="*/ 75 w 100"/>
                <a:gd name="T91" fmla="*/ 43 h 172"/>
                <a:gd name="T92" fmla="*/ 70 w 100"/>
                <a:gd name="T93" fmla="*/ 34 h 172"/>
                <a:gd name="T94" fmla="*/ 70 w 100"/>
                <a:gd name="T95" fmla="*/ 17 h 172"/>
                <a:gd name="T96" fmla="*/ 76 w 100"/>
                <a:gd name="T97" fmla="*/ 3 h 172"/>
                <a:gd name="T98" fmla="*/ 73 w 100"/>
                <a:gd name="T9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0" h="172">
                  <a:moveTo>
                    <a:pt x="70" y="3"/>
                  </a:moveTo>
                  <a:lnTo>
                    <a:pt x="65" y="10"/>
                  </a:lnTo>
                  <a:lnTo>
                    <a:pt x="61" y="20"/>
                  </a:lnTo>
                  <a:lnTo>
                    <a:pt x="56" y="31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0" y="39"/>
                  </a:lnTo>
                  <a:lnTo>
                    <a:pt x="32" y="42"/>
                  </a:lnTo>
                  <a:lnTo>
                    <a:pt x="24" y="47"/>
                  </a:lnTo>
                  <a:lnTo>
                    <a:pt x="16" y="51"/>
                  </a:lnTo>
                  <a:lnTo>
                    <a:pt x="9" y="55"/>
                  </a:lnTo>
                  <a:lnTo>
                    <a:pt x="3" y="60"/>
                  </a:lnTo>
                  <a:lnTo>
                    <a:pt x="1" y="62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1" y="66"/>
                  </a:lnTo>
                  <a:lnTo>
                    <a:pt x="4" y="65"/>
                  </a:lnTo>
                  <a:lnTo>
                    <a:pt x="8" y="63"/>
                  </a:lnTo>
                  <a:lnTo>
                    <a:pt x="12" y="61"/>
                  </a:lnTo>
                  <a:lnTo>
                    <a:pt x="18" y="57"/>
                  </a:lnTo>
                  <a:lnTo>
                    <a:pt x="25" y="53"/>
                  </a:lnTo>
                  <a:lnTo>
                    <a:pt x="32" y="49"/>
                  </a:lnTo>
                  <a:lnTo>
                    <a:pt x="39" y="47"/>
                  </a:lnTo>
                  <a:lnTo>
                    <a:pt x="45" y="45"/>
                  </a:lnTo>
                  <a:lnTo>
                    <a:pt x="49" y="43"/>
                  </a:lnTo>
                  <a:lnTo>
                    <a:pt x="47" y="51"/>
                  </a:lnTo>
                  <a:lnTo>
                    <a:pt x="45" y="63"/>
                  </a:lnTo>
                  <a:lnTo>
                    <a:pt x="42" y="73"/>
                  </a:lnTo>
                  <a:lnTo>
                    <a:pt x="41" y="80"/>
                  </a:lnTo>
                  <a:lnTo>
                    <a:pt x="38" y="85"/>
                  </a:lnTo>
                  <a:lnTo>
                    <a:pt x="32" y="89"/>
                  </a:lnTo>
                  <a:lnTo>
                    <a:pt x="26" y="96"/>
                  </a:lnTo>
                  <a:lnTo>
                    <a:pt x="20" y="102"/>
                  </a:lnTo>
                  <a:lnTo>
                    <a:pt x="15" y="109"/>
                  </a:lnTo>
                  <a:lnTo>
                    <a:pt x="9" y="114"/>
                  </a:lnTo>
                  <a:lnTo>
                    <a:pt x="5" y="118"/>
                  </a:lnTo>
                  <a:lnTo>
                    <a:pt x="4" y="122"/>
                  </a:lnTo>
                  <a:lnTo>
                    <a:pt x="3" y="125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8" y="124"/>
                  </a:lnTo>
                  <a:lnTo>
                    <a:pt x="15" y="117"/>
                  </a:lnTo>
                  <a:lnTo>
                    <a:pt x="25" y="107"/>
                  </a:lnTo>
                  <a:lnTo>
                    <a:pt x="34" y="99"/>
                  </a:lnTo>
                  <a:lnTo>
                    <a:pt x="41" y="93"/>
                  </a:lnTo>
                  <a:lnTo>
                    <a:pt x="42" y="107"/>
                  </a:lnTo>
                  <a:lnTo>
                    <a:pt x="43" y="130"/>
                  </a:lnTo>
                  <a:lnTo>
                    <a:pt x="46" y="153"/>
                  </a:lnTo>
                  <a:lnTo>
                    <a:pt x="48" y="167"/>
                  </a:lnTo>
                  <a:lnTo>
                    <a:pt x="49" y="171"/>
                  </a:lnTo>
                  <a:lnTo>
                    <a:pt x="50" y="172"/>
                  </a:lnTo>
                  <a:lnTo>
                    <a:pt x="50" y="170"/>
                  </a:lnTo>
                  <a:lnTo>
                    <a:pt x="52" y="164"/>
                  </a:lnTo>
                  <a:lnTo>
                    <a:pt x="52" y="149"/>
                  </a:lnTo>
                  <a:lnTo>
                    <a:pt x="50" y="124"/>
                  </a:lnTo>
                  <a:lnTo>
                    <a:pt x="49" y="100"/>
                  </a:lnTo>
                  <a:lnTo>
                    <a:pt x="52" y="85"/>
                  </a:lnTo>
                  <a:lnTo>
                    <a:pt x="53" y="84"/>
                  </a:lnTo>
                  <a:lnTo>
                    <a:pt x="54" y="84"/>
                  </a:lnTo>
                  <a:lnTo>
                    <a:pt x="55" y="86"/>
                  </a:lnTo>
                  <a:lnTo>
                    <a:pt x="56" y="91"/>
                  </a:lnTo>
                  <a:lnTo>
                    <a:pt x="61" y="99"/>
                  </a:lnTo>
                  <a:lnTo>
                    <a:pt x="71" y="111"/>
                  </a:lnTo>
                  <a:lnTo>
                    <a:pt x="83" y="124"/>
                  </a:lnTo>
                  <a:lnTo>
                    <a:pt x="90" y="130"/>
                  </a:lnTo>
                  <a:lnTo>
                    <a:pt x="93" y="130"/>
                  </a:lnTo>
                  <a:lnTo>
                    <a:pt x="93" y="126"/>
                  </a:lnTo>
                  <a:lnTo>
                    <a:pt x="90" y="123"/>
                  </a:lnTo>
                  <a:lnTo>
                    <a:pt x="85" y="117"/>
                  </a:lnTo>
                  <a:lnTo>
                    <a:pt x="78" y="109"/>
                  </a:lnTo>
                  <a:lnTo>
                    <a:pt x="70" y="99"/>
                  </a:lnTo>
                  <a:lnTo>
                    <a:pt x="63" y="88"/>
                  </a:lnTo>
                  <a:lnTo>
                    <a:pt x="58" y="80"/>
                  </a:lnTo>
                  <a:lnTo>
                    <a:pt x="58" y="72"/>
                  </a:lnTo>
                  <a:lnTo>
                    <a:pt x="58" y="61"/>
                  </a:lnTo>
                  <a:lnTo>
                    <a:pt x="60" y="51"/>
                  </a:lnTo>
                  <a:lnTo>
                    <a:pt x="61" y="46"/>
                  </a:lnTo>
                  <a:lnTo>
                    <a:pt x="62" y="43"/>
                  </a:lnTo>
                  <a:lnTo>
                    <a:pt x="64" y="43"/>
                  </a:lnTo>
                  <a:lnTo>
                    <a:pt x="67" y="46"/>
                  </a:lnTo>
                  <a:lnTo>
                    <a:pt x="69" y="49"/>
                  </a:lnTo>
                  <a:lnTo>
                    <a:pt x="76" y="55"/>
                  </a:lnTo>
                  <a:lnTo>
                    <a:pt x="85" y="63"/>
                  </a:lnTo>
                  <a:lnTo>
                    <a:pt x="93" y="71"/>
                  </a:lnTo>
                  <a:lnTo>
                    <a:pt x="99" y="76"/>
                  </a:lnTo>
                  <a:lnTo>
                    <a:pt x="100" y="76"/>
                  </a:lnTo>
                  <a:lnTo>
                    <a:pt x="98" y="72"/>
                  </a:lnTo>
                  <a:lnTo>
                    <a:pt x="94" y="66"/>
                  </a:lnTo>
                  <a:lnTo>
                    <a:pt x="88" y="61"/>
                  </a:lnTo>
                  <a:lnTo>
                    <a:pt x="84" y="55"/>
                  </a:lnTo>
                  <a:lnTo>
                    <a:pt x="79" y="49"/>
                  </a:lnTo>
                  <a:lnTo>
                    <a:pt x="75" y="43"/>
                  </a:lnTo>
                  <a:lnTo>
                    <a:pt x="72" y="39"/>
                  </a:lnTo>
                  <a:lnTo>
                    <a:pt x="70" y="34"/>
                  </a:lnTo>
                  <a:lnTo>
                    <a:pt x="70" y="26"/>
                  </a:lnTo>
                  <a:lnTo>
                    <a:pt x="70" y="17"/>
                  </a:lnTo>
                  <a:lnTo>
                    <a:pt x="73" y="9"/>
                  </a:lnTo>
                  <a:lnTo>
                    <a:pt x="76" y="3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0" y="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54" name="Freeform 302"/>
            <p:cNvSpPr>
              <a:spLocks/>
            </p:cNvSpPr>
            <p:nvPr/>
          </p:nvSpPr>
          <p:spPr bwMode="auto">
            <a:xfrm>
              <a:off x="430" y="182"/>
              <a:ext cx="100" cy="79"/>
            </a:xfrm>
            <a:custGeom>
              <a:avLst/>
              <a:gdLst>
                <a:gd name="T0" fmla="*/ 5 w 200"/>
                <a:gd name="T1" fmla="*/ 16 h 158"/>
                <a:gd name="T2" fmla="*/ 16 w 200"/>
                <a:gd name="T3" fmla="*/ 27 h 158"/>
                <a:gd name="T4" fmla="*/ 23 w 200"/>
                <a:gd name="T5" fmla="*/ 33 h 158"/>
                <a:gd name="T6" fmla="*/ 39 w 200"/>
                <a:gd name="T7" fmla="*/ 40 h 158"/>
                <a:gd name="T8" fmla="*/ 45 w 200"/>
                <a:gd name="T9" fmla="*/ 58 h 158"/>
                <a:gd name="T10" fmla="*/ 45 w 200"/>
                <a:gd name="T11" fmla="*/ 89 h 158"/>
                <a:gd name="T12" fmla="*/ 50 w 200"/>
                <a:gd name="T13" fmla="*/ 105 h 158"/>
                <a:gd name="T14" fmla="*/ 51 w 200"/>
                <a:gd name="T15" fmla="*/ 101 h 158"/>
                <a:gd name="T16" fmla="*/ 50 w 200"/>
                <a:gd name="T17" fmla="*/ 86 h 158"/>
                <a:gd name="T18" fmla="*/ 53 w 200"/>
                <a:gd name="T19" fmla="*/ 53 h 158"/>
                <a:gd name="T20" fmla="*/ 59 w 200"/>
                <a:gd name="T21" fmla="*/ 46 h 158"/>
                <a:gd name="T22" fmla="*/ 68 w 200"/>
                <a:gd name="T23" fmla="*/ 55 h 158"/>
                <a:gd name="T24" fmla="*/ 79 w 200"/>
                <a:gd name="T25" fmla="*/ 65 h 158"/>
                <a:gd name="T26" fmla="*/ 88 w 200"/>
                <a:gd name="T27" fmla="*/ 73 h 158"/>
                <a:gd name="T28" fmla="*/ 94 w 200"/>
                <a:gd name="T29" fmla="*/ 94 h 158"/>
                <a:gd name="T30" fmla="*/ 103 w 200"/>
                <a:gd name="T31" fmla="*/ 141 h 158"/>
                <a:gd name="T32" fmla="*/ 112 w 200"/>
                <a:gd name="T33" fmla="*/ 158 h 158"/>
                <a:gd name="T34" fmla="*/ 112 w 200"/>
                <a:gd name="T35" fmla="*/ 150 h 158"/>
                <a:gd name="T36" fmla="*/ 107 w 200"/>
                <a:gd name="T37" fmla="*/ 131 h 158"/>
                <a:gd name="T38" fmla="*/ 100 w 200"/>
                <a:gd name="T39" fmla="*/ 94 h 158"/>
                <a:gd name="T40" fmla="*/ 110 w 200"/>
                <a:gd name="T41" fmla="*/ 86 h 158"/>
                <a:gd name="T42" fmla="*/ 137 w 200"/>
                <a:gd name="T43" fmla="*/ 102 h 158"/>
                <a:gd name="T44" fmla="*/ 168 w 200"/>
                <a:gd name="T45" fmla="*/ 119 h 158"/>
                <a:gd name="T46" fmla="*/ 191 w 200"/>
                <a:gd name="T47" fmla="*/ 132 h 158"/>
                <a:gd name="T48" fmla="*/ 198 w 200"/>
                <a:gd name="T49" fmla="*/ 138 h 158"/>
                <a:gd name="T50" fmla="*/ 197 w 200"/>
                <a:gd name="T51" fmla="*/ 133 h 158"/>
                <a:gd name="T52" fmla="*/ 186 w 200"/>
                <a:gd name="T53" fmla="*/ 124 h 158"/>
                <a:gd name="T54" fmla="*/ 163 w 200"/>
                <a:gd name="T55" fmla="*/ 109 h 158"/>
                <a:gd name="T56" fmla="*/ 135 w 200"/>
                <a:gd name="T57" fmla="*/ 91 h 158"/>
                <a:gd name="T58" fmla="*/ 112 w 200"/>
                <a:gd name="T59" fmla="*/ 78 h 158"/>
                <a:gd name="T60" fmla="*/ 102 w 200"/>
                <a:gd name="T61" fmla="*/ 73 h 158"/>
                <a:gd name="T62" fmla="*/ 107 w 200"/>
                <a:gd name="T63" fmla="*/ 72 h 158"/>
                <a:gd name="T64" fmla="*/ 122 w 200"/>
                <a:gd name="T65" fmla="*/ 67 h 158"/>
                <a:gd name="T66" fmla="*/ 143 w 200"/>
                <a:gd name="T67" fmla="*/ 64 h 158"/>
                <a:gd name="T68" fmla="*/ 166 w 200"/>
                <a:gd name="T69" fmla="*/ 61 h 158"/>
                <a:gd name="T70" fmla="*/ 187 w 200"/>
                <a:gd name="T71" fmla="*/ 64 h 158"/>
                <a:gd name="T72" fmla="*/ 200 w 200"/>
                <a:gd name="T73" fmla="*/ 69 h 158"/>
                <a:gd name="T74" fmla="*/ 196 w 200"/>
                <a:gd name="T75" fmla="*/ 64 h 158"/>
                <a:gd name="T76" fmla="*/ 185 w 200"/>
                <a:gd name="T77" fmla="*/ 59 h 158"/>
                <a:gd name="T78" fmla="*/ 162 w 200"/>
                <a:gd name="T79" fmla="*/ 58 h 158"/>
                <a:gd name="T80" fmla="*/ 133 w 200"/>
                <a:gd name="T81" fmla="*/ 58 h 158"/>
                <a:gd name="T82" fmla="*/ 110 w 200"/>
                <a:gd name="T83" fmla="*/ 59 h 158"/>
                <a:gd name="T84" fmla="*/ 100 w 200"/>
                <a:gd name="T85" fmla="*/ 59 h 158"/>
                <a:gd name="T86" fmla="*/ 90 w 200"/>
                <a:gd name="T87" fmla="*/ 53 h 158"/>
                <a:gd name="T88" fmla="*/ 79 w 200"/>
                <a:gd name="T89" fmla="*/ 44 h 158"/>
                <a:gd name="T90" fmla="*/ 69 w 200"/>
                <a:gd name="T91" fmla="*/ 37 h 158"/>
                <a:gd name="T92" fmla="*/ 73 w 200"/>
                <a:gd name="T93" fmla="*/ 31 h 158"/>
                <a:gd name="T94" fmla="*/ 88 w 200"/>
                <a:gd name="T95" fmla="*/ 22 h 158"/>
                <a:gd name="T96" fmla="*/ 105 w 200"/>
                <a:gd name="T97" fmla="*/ 13 h 158"/>
                <a:gd name="T98" fmla="*/ 119 w 200"/>
                <a:gd name="T99" fmla="*/ 6 h 158"/>
                <a:gd name="T100" fmla="*/ 128 w 200"/>
                <a:gd name="T101" fmla="*/ 4 h 158"/>
                <a:gd name="T102" fmla="*/ 122 w 200"/>
                <a:gd name="T103" fmla="*/ 0 h 158"/>
                <a:gd name="T104" fmla="*/ 109 w 200"/>
                <a:gd name="T105" fmla="*/ 5 h 158"/>
                <a:gd name="T106" fmla="*/ 92 w 200"/>
                <a:gd name="T107" fmla="*/ 12 h 158"/>
                <a:gd name="T108" fmla="*/ 75 w 200"/>
                <a:gd name="T109" fmla="*/ 20 h 158"/>
                <a:gd name="T110" fmla="*/ 61 w 200"/>
                <a:gd name="T111" fmla="*/ 26 h 158"/>
                <a:gd name="T112" fmla="*/ 53 w 200"/>
                <a:gd name="T113" fmla="*/ 30 h 158"/>
                <a:gd name="T114" fmla="*/ 43 w 200"/>
                <a:gd name="T115" fmla="*/ 29 h 158"/>
                <a:gd name="T116" fmla="*/ 33 w 200"/>
                <a:gd name="T117" fmla="*/ 23 h 158"/>
                <a:gd name="T118" fmla="*/ 22 w 200"/>
                <a:gd name="T119" fmla="*/ 19 h 158"/>
                <a:gd name="T120" fmla="*/ 12 w 200"/>
                <a:gd name="T121" fmla="*/ 15 h 158"/>
                <a:gd name="T122" fmla="*/ 3 w 200"/>
                <a:gd name="T123" fmla="*/ 13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0" h="158">
                  <a:moveTo>
                    <a:pt x="0" y="13"/>
                  </a:moveTo>
                  <a:lnTo>
                    <a:pt x="5" y="16"/>
                  </a:lnTo>
                  <a:lnTo>
                    <a:pt x="11" y="22"/>
                  </a:lnTo>
                  <a:lnTo>
                    <a:pt x="16" y="27"/>
                  </a:lnTo>
                  <a:lnTo>
                    <a:pt x="19" y="30"/>
                  </a:lnTo>
                  <a:lnTo>
                    <a:pt x="23" y="33"/>
                  </a:lnTo>
                  <a:lnTo>
                    <a:pt x="31" y="35"/>
                  </a:lnTo>
                  <a:lnTo>
                    <a:pt x="39" y="40"/>
                  </a:lnTo>
                  <a:lnTo>
                    <a:pt x="45" y="43"/>
                  </a:lnTo>
                  <a:lnTo>
                    <a:pt x="45" y="58"/>
                  </a:lnTo>
                  <a:lnTo>
                    <a:pt x="45" y="74"/>
                  </a:lnTo>
                  <a:lnTo>
                    <a:pt x="45" y="89"/>
                  </a:lnTo>
                  <a:lnTo>
                    <a:pt x="47" y="101"/>
                  </a:lnTo>
                  <a:lnTo>
                    <a:pt x="50" y="105"/>
                  </a:lnTo>
                  <a:lnTo>
                    <a:pt x="51" y="105"/>
                  </a:lnTo>
                  <a:lnTo>
                    <a:pt x="51" y="101"/>
                  </a:lnTo>
                  <a:lnTo>
                    <a:pt x="50" y="96"/>
                  </a:lnTo>
                  <a:lnTo>
                    <a:pt x="50" y="86"/>
                  </a:lnTo>
                  <a:lnTo>
                    <a:pt x="51" y="69"/>
                  </a:lnTo>
                  <a:lnTo>
                    <a:pt x="53" y="53"/>
                  </a:lnTo>
                  <a:lnTo>
                    <a:pt x="56" y="44"/>
                  </a:lnTo>
                  <a:lnTo>
                    <a:pt x="59" y="46"/>
                  </a:lnTo>
                  <a:lnTo>
                    <a:pt x="62" y="50"/>
                  </a:lnTo>
                  <a:lnTo>
                    <a:pt x="68" y="55"/>
                  </a:lnTo>
                  <a:lnTo>
                    <a:pt x="74" y="60"/>
                  </a:lnTo>
                  <a:lnTo>
                    <a:pt x="79" y="65"/>
                  </a:lnTo>
                  <a:lnTo>
                    <a:pt x="84" y="69"/>
                  </a:lnTo>
                  <a:lnTo>
                    <a:pt x="88" y="73"/>
                  </a:lnTo>
                  <a:lnTo>
                    <a:pt x="91" y="75"/>
                  </a:lnTo>
                  <a:lnTo>
                    <a:pt x="94" y="94"/>
                  </a:lnTo>
                  <a:lnTo>
                    <a:pt x="97" y="118"/>
                  </a:lnTo>
                  <a:lnTo>
                    <a:pt x="103" y="141"/>
                  </a:lnTo>
                  <a:lnTo>
                    <a:pt x="109" y="155"/>
                  </a:lnTo>
                  <a:lnTo>
                    <a:pt x="112" y="158"/>
                  </a:lnTo>
                  <a:lnTo>
                    <a:pt x="113" y="156"/>
                  </a:lnTo>
                  <a:lnTo>
                    <a:pt x="112" y="150"/>
                  </a:lnTo>
                  <a:lnTo>
                    <a:pt x="110" y="143"/>
                  </a:lnTo>
                  <a:lnTo>
                    <a:pt x="107" y="131"/>
                  </a:lnTo>
                  <a:lnTo>
                    <a:pt x="104" y="112"/>
                  </a:lnTo>
                  <a:lnTo>
                    <a:pt x="100" y="94"/>
                  </a:lnTo>
                  <a:lnTo>
                    <a:pt x="100" y="81"/>
                  </a:lnTo>
                  <a:lnTo>
                    <a:pt x="110" y="86"/>
                  </a:lnTo>
                  <a:lnTo>
                    <a:pt x="122" y="94"/>
                  </a:lnTo>
                  <a:lnTo>
                    <a:pt x="137" y="102"/>
                  </a:lnTo>
                  <a:lnTo>
                    <a:pt x="153" y="110"/>
                  </a:lnTo>
                  <a:lnTo>
                    <a:pt x="168" y="119"/>
                  </a:lnTo>
                  <a:lnTo>
                    <a:pt x="181" y="126"/>
                  </a:lnTo>
                  <a:lnTo>
                    <a:pt x="191" y="132"/>
                  </a:lnTo>
                  <a:lnTo>
                    <a:pt x="196" y="135"/>
                  </a:lnTo>
                  <a:lnTo>
                    <a:pt x="198" y="138"/>
                  </a:lnTo>
                  <a:lnTo>
                    <a:pt x="200" y="136"/>
                  </a:lnTo>
                  <a:lnTo>
                    <a:pt x="197" y="133"/>
                  </a:lnTo>
                  <a:lnTo>
                    <a:pt x="191" y="128"/>
                  </a:lnTo>
                  <a:lnTo>
                    <a:pt x="186" y="124"/>
                  </a:lnTo>
                  <a:lnTo>
                    <a:pt x="175" y="117"/>
                  </a:lnTo>
                  <a:lnTo>
                    <a:pt x="163" y="109"/>
                  </a:lnTo>
                  <a:lnTo>
                    <a:pt x="149" y="99"/>
                  </a:lnTo>
                  <a:lnTo>
                    <a:pt x="135" y="91"/>
                  </a:lnTo>
                  <a:lnTo>
                    <a:pt x="122" y="83"/>
                  </a:lnTo>
                  <a:lnTo>
                    <a:pt x="112" y="78"/>
                  </a:lnTo>
                  <a:lnTo>
                    <a:pt x="106" y="74"/>
                  </a:lnTo>
                  <a:lnTo>
                    <a:pt x="102" y="73"/>
                  </a:lnTo>
                  <a:lnTo>
                    <a:pt x="103" y="72"/>
                  </a:lnTo>
                  <a:lnTo>
                    <a:pt x="107" y="72"/>
                  </a:lnTo>
                  <a:lnTo>
                    <a:pt x="115" y="69"/>
                  </a:lnTo>
                  <a:lnTo>
                    <a:pt x="122" y="67"/>
                  </a:lnTo>
                  <a:lnTo>
                    <a:pt x="132" y="65"/>
                  </a:lnTo>
                  <a:lnTo>
                    <a:pt x="143" y="64"/>
                  </a:lnTo>
                  <a:lnTo>
                    <a:pt x="155" y="63"/>
                  </a:lnTo>
                  <a:lnTo>
                    <a:pt x="166" y="61"/>
                  </a:lnTo>
                  <a:lnTo>
                    <a:pt x="178" y="63"/>
                  </a:lnTo>
                  <a:lnTo>
                    <a:pt x="187" y="64"/>
                  </a:lnTo>
                  <a:lnTo>
                    <a:pt x="194" y="66"/>
                  </a:lnTo>
                  <a:lnTo>
                    <a:pt x="200" y="69"/>
                  </a:lnTo>
                  <a:lnTo>
                    <a:pt x="200" y="67"/>
                  </a:lnTo>
                  <a:lnTo>
                    <a:pt x="196" y="64"/>
                  </a:lnTo>
                  <a:lnTo>
                    <a:pt x="190" y="60"/>
                  </a:lnTo>
                  <a:lnTo>
                    <a:pt x="185" y="59"/>
                  </a:lnTo>
                  <a:lnTo>
                    <a:pt x="174" y="58"/>
                  </a:lnTo>
                  <a:lnTo>
                    <a:pt x="162" y="58"/>
                  </a:lnTo>
                  <a:lnTo>
                    <a:pt x="148" y="58"/>
                  </a:lnTo>
                  <a:lnTo>
                    <a:pt x="133" y="58"/>
                  </a:lnTo>
                  <a:lnTo>
                    <a:pt x="120" y="59"/>
                  </a:lnTo>
                  <a:lnTo>
                    <a:pt x="110" y="59"/>
                  </a:lnTo>
                  <a:lnTo>
                    <a:pt x="104" y="60"/>
                  </a:lnTo>
                  <a:lnTo>
                    <a:pt x="100" y="59"/>
                  </a:lnTo>
                  <a:lnTo>
                    <a:pt x="95" y="57"/>
                  </a:lnTo>
                  <a:lnTo>
                    <a:pt x="90" y="53"/>
                  </a:lnTo>
                  <a:lnTo>
                    <a:pt x="84" y="49"/>
                  </a:lnTo>
                  <a:lnTo>
                    <a:pt x="79" y="44"/>
                  </a:lnTo>
                  <a:lnTo>
                    <a:pt x="73" y="40"/>
                  </a:lnTo>
                  <a:lnTo>
                    <a:pt x="69" y="37"/>
                  </a:lnTo>
                  <a:lnTo>
                    <a:pt x="67" y="35"/>
                  </a:lnTo>
                  <a:lnTo>
                    <a:pt x="73" y="31"/>
                  </a:lnTo>
                  <a:lnTo>
                    <a:pt x="80" y="27"/>
                  </a:lnTo>
                  <a:lnTo>
                    <a:pt x="88" y="22"/>
                  </a:lnTo>
                  <a:lnTo>
                    <a:pt x="97" y="18"/>
                  </a:lnTo>
                  <a:lnTo>
                    <a:pt x="105" y="13"/>
                  </a:lnTo>
                  <a:lnTo>
                    <a:pt x="112" y="8"/>
                  </a:lnTo>
                  <a:lnTo>
                    <a:pt x="119" y="6"/>
                  </a:lnTo>
                  <a:lnTo>
                    <a:pt x="124" y="5"/>
                  </a:lnTo>
                  <a:lnTo>
                    <a:pt x="128" y="4"/>
                  </a:lnTo>
                  <a:lnTo>
                    <a:pt x="128" y="1"/>
                  </a:lnTo>
                  <a:lnTo>
                    <a:pt x="122" y="0"/>
                  </a:lnTo>
                  <a:lnTo>
                    <a:pt x="114" y="3"/>
                  </a:lnTo>
                  <a:lnTo>
                    <a:pt x="109" y="5"/>
                  </a:lnTo>
                  <a:lnTo>
                    <a:pt x="102" y="8"/>
                  </a:lnTo>
                  <a:lnTo>
                    <a:pt x="92" y="12"/>
                  </a:lnTo>
                  <a:lnTo>
                    <a:pt x="84" y="15"/>
                  </a:lnTo>
                  <a:lnTo>
                    <a:pt x="75" y="20"/>
                  </a:lnTo>
                  <a:lnTo>
                    <a:pt x="68" y="23"/>
                  </a:lnTo>
                  <a:lnTo>
                    <a:pt x="61" y="26"/>
                  </a:lnTo>
                  <a:lnTo>
                    <a:pt x="58" y="28"/>
                  </a:lnTo>
                  <a:lnTo>
                    <a:pt x="53" y="30"/>
                  </a:lnTo>
                  <a:lnTo>
                    <a:pt x="49" y="30"/>
                  </a:lnTo>
                  <a:lnTo>
                    <a:pt x="43" y="29"/>
                  </a:lnTo>
                  <a:lnTo>
                    <a:pt x="37" y="26"/>
                  </a:lnTo>
                  <a:lnTo>
                    <a:pt x="33" y="23"/>
                  </a:lnTo>
                  <a:lnTo>
                    <a:pt x="28" y="21"/>
                  </a:lnTo>
                  <a:lnTo>
                    <a:pt x="22" y="19"/>
                  </a:lnTo>
                  <a:lnTo>
                    <a:pt x="16" y="18"/>
                  </a:lnTo>
                  <a:lnTo>
                    <a:pt x="12" y="15"/>
                  </a:lnTo>
                  <a:lnTo>
                    <a:pt x="6" y="14"/>
                  </a:lnTo>
                  <a:lnTo>
                    <a:pt x="3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55" name="Freeform 303"/>
            <p:cNvSpPr>
              <a:spLocks/>
            </p:cNvSpPr>
            <p:nvPr/>
          </p:nvSpPr>
          <p:spPr bwMode="auto">
            <a:xfrm>
              <a:off x="85" y="303"/>
              <a:ext cx="65" cy="67"/>
            </a:xfrm>
            <a:custGeom>
              <a:avLst/>
              <a:gdLst>
                <a:gd name="T0" fmla="*/ 14 w 131"/>
                <a:gd name="T1" fmla="*/ 40 h 134"/>
                <a:gd name="T2" fmla="*/ 20 w 131"/>
                <a:gd name="T3" fmla="*/ 66 h 134"/>
                <a:gd name="T4" fmla="*/ 32 w 131"/>
                <a:gd name="T5" fmla="*/ 64 h 134"/>
                <a:gd name="T6" fmla="*/ 43 w 131"/>
                <a:gd name="T7" fmla="*/ 72 h 134"/>
                <a:gd name="T8" fmla="*/ 47 w 131"/>
                <a:gd name="T9" fmla="*/ 80 h 134"/>
                <a:gd name="T10" fmla="*/ 35 w 131"/>
                <a:gd name="T11" fmla="*/ 78 h 134"/>
                <a:gd name="T12" fmla="*/ 28 w 131"/>
                <a:gd name="T13" fmla="*/ 74 h 134"/>
                <a:gd name="T14" fmla="*/ 18 w 131"/>
                <a:gd name="T15" fmla="*/ 68 h 134"/>
                <a:gd name="T16" fmla="*/ 3 w 131"/>
                <a:gd name="T17" fmla="*/ 77 h 134"/>
                <a:gd name="T18" fmla="*/ 0 w 131"/>
                <a:gd name="T19" fmla="*/ 93 h 134"/>
                <a:gd name="T20" fmla="*/ 5 w 131"/>
                <a:gd name="T21" fmla="*/ 101 h 134"/>
                <a:gd name="T22" fmla="*/ 27 w 131"/>
                <a:gd name="T23" fmla="*/ 104 h 134"/>
                <a:gd name="T24" fmla="*/ 38 w 131"/>
                <a:gd name="T25" fmla="*/ 97 h 134"/>
                <a:gd name="T26" fmla="*/ 38 w 131"/>
                <a:gd name="T27" fmla="*/ 105 h 134"/>
                <a:gd name="T28" fmla="*/ 32 w 131"/>
                <a:gd name="T29" fmla="*/ 131 h 134"/>
                <a:gd name="T30" fmla="*/ 53 w 131"/>
                <a:gd name="T31" fmla="*/ 132 h 134"/>
                <a:gd name="T32" fmla="*/ 61 w 131"/>
                <a:gd name="T33" fmla="*/ 115 h 134"/>
                <a:gd name="T34" fmla="*/ 56 w 131"/>
                <a:gd name="T35" fmla="*/ 100 h 134"/>
                <a:gd name="T36" fmla="*/ 59 w 131"/>
                <a:gd name="T37" fmla="*/ 95 h 134"/>
                <a:gd name="T38" fmla="*/ 64 w 131"/>
                <a:gd name="T39" fmla="*/ 102 h 134"/>
                <a:gd name="T40" fmla="*/ 71 w 131"/>
                <a:gd name="T41" fmla="*/ 115 h 134"/>
                <a:gd name="T42" fmla="*/ 89 w 131"/>
                <a:gd name="T43" fmla="*/ 115 h 134"/>
                <a:gd name="T44" fmla="*/ 105 w 131"/>
                <a:gd name="T45" fmla="*/ 119 h 134"/>
                <a:gd name="T46" fmla="*/ 120 w 131"/>
                <a:gd name="T47" fmla="*/ 110 h 134"/>
                <a:gd name="T48" fmla="*/ 124 w 131"/>
                <a:gd name="T49" fmla="*/ 100 h 134"/>
                <a:gd name="T50" fmla="*/ 120 w 131"/>
                <a:gd name="T51" fmla="*/ 95 h 134"/>
                <a:gd name="T52" fmla="*/ 103 w 131"/>
                <a:gd name="T53" fmla="*/ 86 h 134"/>
                <a:gd name="T54" fmla="*/ 90 w 131"/>
                <a:gd name="T55" fmla="*/ 82 h 134"/>
                <a:gd name="T56" fmla="*/ 96 w 131"/>
                <a:gd name="T57" fmla="*/ 71 h 134"/>
                <a:gd name="T58" fmla="*/ 113 w 131"/>
                <a:gd name="T59" fmla="*/ 65 h 134"/>
                <a:gd name="T60" fmla="*/ 128 w 131"/>
                <a:gd name="T61" fmla="*/ 56 h 134"/>
                <a:gd name="T62" fmla="*/ 129 w 131"/>
                <a:gd name="T63" fmla="*/ 40 h 134"/>
                <a:gd name="T64" fmla="*/ 114 w 131"/>
                <a:gd name="T65" fmla="*/ 30 h 134"/>
                <a:gd name="T66" fmla="*/ 97 w 131"/>
                <a:gd name="T67" fmla="*/ 37 h 134"/>
                <a:gd name="T68" fmla="*/ 97 w 131"/>
                <a:gd name="T69" fmla="*/ 49 h 134"/>
                <a:gd name="T70" fmla="*/ 83 w 131"/>
                <a:gd name="T71" fmla="*/ 60 h 134"/>
                <a:gd name="T72" fmla="*/ 78 w 131"/>
                <a:gd name="T73" fmla="*/ 59 h 134"/>
                <a:gd name="T74" fmla="*/ 75 w 131"/>
                <a:gd name="T75" fmla="*/ 52 h 134"/>
                <a:gd name="T76" fmla="*/ 80 w 131"/>
                <a:gd name="T77" fmla="*/ 37 h 134"/>
                <a:gd name="T78" fmla="*/ 93 w 131"/>
                <a:gd name="T79" fmla="*/ 21 h 134"/>
                <a:gd name="T80" fmla="*/ 83 w 131"/>
                <a:gd name="T81" fmla="*/ 4 h 134"/>
                <a:gd name="T82" fmla="*/ 67 w 131"/>
                <a:gd name="T83" fmla="*/ 2 h 134"/>
                <a:gd name="T84" fmla="*/ 56 w 131"/>
                <a:gd name="T85" fmla="*/ 10 h 134"/>
                <a:gd name="T86" fmla="*/ 51 w 131"/>
                <a:gd name="T87" fmla="*/ 18 h 134"/>
                <a:gd name="T88" fmla="*/ 57 w 131"/>
                <a:gd name="T89" fmla="*/ 30 h 134"/>
                <a:gd name="T90" fmla="*/ 64 w 131"/>
                <a:gd name="T91" fmla="*/ 41 h 134"/>
                <a:gd name="T92" fmla="*/ 63 w 131"/>
                <a:gd name="T93" fmla="*/ 53 h 134"/>
                <a:gd name="T94" fmla="*/ 56 w 131"/>
                <a:gd name="T95" fmla="*/ 56 h 134"/>
                <a:gd name="T96" fmla="*/ 47 w 131"/>
                <a:gd name="T97" fmla="*/ 4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" h="134">
                  <a:moveTo>
                    <a:pt x="32" y="30"/>
                  </a:moveTo>
                  <a:lnTo>
                    <a:pt x="22" y="33"/>
                  </a:lnTo>
                  <a:lnTo>
                    <a:pt x="14" y="40"/>
                  </a:lnTo>
                  <a:lnTo>
                    <a:pt x="11" y="50"/>
                  </a:lnTo>
                  <a:lnTo>
                    <a:pt x="17" y="64"/>
                  </a:lnTo>
                  <a:lnTo>
                    <a:pt x="20" y="66"/>
                  </a:lnTo>
                  <a:lnTo>
                    <a:pt x="25" y="66"/>
                  </a:lnTo>
                  <a:lnTo>
                    <a:pt x="29" y="65"/>
                  </a:lnTo>
                  <a:lnTo>
                    <a:pt x="32" y="64"/>
                  </a:lnTo>
                  <a:lnTo>
                    <a:pt x="36" y="66"/>
                  </a:lnTo>
                  <a:lnTo>
                    <a:pt x="40" y="70"/>
                  </a:lnTo>
                  <a:lnTo>
                    <a:pt x="43" y="72"/>
                  </a:lnTo>
                  <a:lnTo>
                    <a:pt x="45" y="75"/>
                  </a:lnTo>
                  <a:lnTo>
                    <a:pt x="47" y="79"/>
                  </a:lnTo>
                  <a:lnTo>
                    <a:pt x="47" y="80"/>
                  </a:lnTo>
                  <a:lnTo>
                    <a:pt x="44" y="80"/>
                  </a:lnTo>
                  <a:lnTo>
                    <a:pt x="40" y="79"/>
                  </a:lnTo>
                  <a:lnTo>
                    <a:pt x="35" y="78"/>
                  </a:lnTo>
                  <a:lnTo>
                    <a:pt x="32" y="77"/>
                  </a:lnTo>
                  <a:lnTo>
                    <a:pt x="29" y="77"/>
                  </a:lnTo>
                  <a:lnTo>
                    <a:pt x="28" y="74"/>
                  </a:lnTo>
                  <a:lnTo>
                    <a:pt x="27" y="72"/>
                  </a:lnTo>
                  <a:lnTo>
                    <a:pt x="23" y="70"/>
                  </a:lnTo>
                  <a:lnTo>
                    <a:pt x="18" y="68"/>
                  </a:lnTo>
                  <a:lnTo>
                    <a:pt x="12" y="70"/>
                  </a:lnTo>
                  <a:lnTo>
                    <a:pt x="6" y="72"/>
                  </a:lnTo>
                  <a:lnTo>
                    <a:pt x="3" y="77"/>
                  </a:lnTo>
                  <a:lnTo>
                    <a:pt x="0" y="82"/>
                  </a:lnTo>
                  <a:lnTo>
                    <a:pt x="0" y="89"/>
                  </a:lnTo>
                  <a:lnTo>
                    <a:pt x="0" y="93"/>
                  </a:lnTo>
                  <a:lnTo>
                    <a:pt x="2" y="96"/>
                  </a:lnTo>
                  <a:lnTo>
                    <a:pt x="4" y="98"/>
                  </a:lnTo>
                  <a:lnTo>
                    <a:pt x="5" y="101"/>
                  </a:lnTo>
                  <a:lnTo>
                    <a:pt x="12" y="104"/>
                  </a:lnTo>
                  <a:lnTo>
                    <a:pt x="20" y="105"/>
                  </a:lnTo>
                  <a:lnTo>
                    <a:pt x="27" y="104"/>
                  </a:lnTo>
                  <a:lnTo>
                    <a:pt x="32" y="101"/>
                  </a:lnTo>
                  <a:lnTo>
                    <a:pt x="35" y="97"/>
                  </a:lnTo>
                  <a:lnTo>
                    <a:pt x="38" y="97"/>
                  </a:lnTo>
                  <a:lnTo>
                    <a:pt x="42" y="98"/>
                  </a:lnTo>
                  <a:lnTo>
                    <a:pt x="45" y="100"/>
                  </a:lnTo>
                  <a:lnTo>
                    <a:pt x="38" y="105"/>
                  </a:lnTo>
                  <a:lnTo>
                    <a:pt x="33" y="115"/>
                  </a:lnTo>
                  <a:lnTo>
                    <a:pt x="29" y="124"/>
                  </a:lnTo>
                  <a:lnTo>
                    <a:pt x="32" y="131"/>
                  </a:lnTo>
                  <a:lnTo>
                    <a:pt x="38" y="134"/>
                  </a:lnTo>
                  <a:lnTo>
                    <a:pt x="45" y="134"/>
                  </a:lnTo>
                  <a:lnTo>
                    <a:pt x="53" y="132"/>
                  </a:lnTo>
                  <a:lnTo>
                    <a:pt x="58" y="127"/>
                  </a:lnTo>
                  <a:lnTo>
                    <a:pt x="61" y="121"/>
                  </a:lnTo>
                  <a:lnTo>
                    <a:pt x="61" y="115"/>
                  </a:lnTo>
                  <a:lnTo>
                    <a:pt x="60" y="108"/>
                  </a:lnTo>
                  <a:lnTo>
                    <a:pt x="58" y="103"/>
                  </a:lnTo>
                  <a:lnTo>
                    <a:pt x="56" y="100"/>
                  </a:lnTo>
                  <a:lnTo>
                    <a:pt x="56" y="97"/>
                  </a:lnTo>
                  <a:lnTo>
                    <a:pt x="57" y="96"/>
                  </a:lnTo>
                  <a:lnTo>
                    <a:pt x="59" y="95"/>
                  </a:lnTo>
                  <a:lnTo>
                    <a:pt x="61" y="95"/>
                  </a:lnTo>
                  <a:lnTo>
                    <a:pt x="63" y="98"/>
                  </a:lnTo>
                  <a:lnTo>
                    <a:pt x="64" y="102"/>
                  </a:lnTo>
                  <a:lnTo>
                    <a:pt x="65" y="105"/>
                  </a:lnTo>
                  <a:lnTo>
                    <a:pt x="66" y="110"/>
                  </a:lnTo>
                  <a:lnTo>
                    <a:pt x="71" y="115"/>
                  </a:lnTo>
                  <a:lnTo>
                    <a:pt x="76" y="116"/>
                  </a:lnTo>
                  <a:lnTo>
                    <a:pt x="86" y="111"/>
                  </a:lnTo>
                  <a:lnTo>
                    <a:pt x="89" y="115"/>
                  </a:lnTo>
                  <a:lnTo>
                    <a:pt x="94" y="117"/>
                  </a:lnTo>
                  <a:lnTo>
                    <a:pt x="99" y="119"/>
                  </a:lnTo>
                  <a:lnTo>
                    <a:pt x="105" y="119"/>
                  </a:lnTo>
                  <a:lnTo>
                    <a:pt x="110" y="118"/>
                  </a:lnTo>
                  <a:lnTo>
                    <a:pt x="116" y="115"/>
                  </a:lnTo>
                  <a:lnTo>
                    <a:pt x="120" y="110"/>
                  </a:lnTo>
                  <a:lnTo>
                    <a:pt x="124" y="102"/>
                  </a:lnTo>
                  <a:lnTo>
                    <a:pt x="124" y="101"/>
                  </a:lnTo>
                  <a:lnTo>
                    <a:pt x="124" y="100"/>
                  </a:lnTo>
                  <a:lnTo>
                    <a:pt x="123" y="100"/>
                  </a:lnTo>
                  <a:lnTo>
                    <a:pt x="123" y="98"/>
                  </a:lnTo>
                  <a:lnTo>
                    <a:pt x="120" y="95"/>
                  </a:lnTo>
                  <a:lnTo>
                    <a:pt x="117" y="89"/>
                  </a:lnTo>
                  <a:lnTo>
                    <a:pt x="111" y="86"/>
                  </a:lnTo>
                  <a:lnTo>
                    <a:pt x="103" y="86"/>
                  </a:lnTo>
                  <a:lnTo>
                    <a:pt x="98" y="87"/>
                  </a:lnTo>
                  <a:lnTo>
                    <a:pt x="94" y="86"/>
                  </a:lnTo>
                  <a:lnTo>
                    <a:pt x="90" y="82"/>
                  </a:lnTo>
                  <a:lnTo>
                    <a:pt x="88" y="80"/>
                  </a:lnTo>
                  <a:lnTo>
                    <a:pt x="93" y="75"/>
                  </a:lnTo>
                  <a:lnTo>
                    <a:pt x="96" y="71"/>
                  </a:lnTo>
                  <a:lnTo>
                    <a:pt x="101" y="67"/>
                  </a:lnTo>
                  <a:lnTo>
                    <a:pt x="104" y="64"/>
                  </a:lnTo>
                  <a:lnTo>
                    <a:pt x="113" y="65"/>
                  </a:lnTo>
                  <a:lnTo>
                    <a:pt x="120" y="63"/>
                  </a:lnTo>
                  <a:lnTo>
                    <a:pt x="125" y="60"/>
                  </a:lnTo>
                  <a:lnTo>
                    <a:pt x="128" y="56"/>
                  </a:lnTo>
                  <a:lnTo>
                    <a:pt x="131" y="50"/>
                  </a:lnTo>
                  <a:lnTo>
                    <a:pt x="131" y="45"/>
                  </a:lnTo>
                  <a:lnTo>
                    <a:pt x="129" y="40"/>
                  </a:lnTo>
                  <a:lnTo>
                    <a:pt x="126" y="35"/>
                  </a:lnTo>
                  <a:lnTo>
                    <a:pt x="121" y="32"/>
                  </a:lnTo>
                  <a:lnTo>
                    <a:pt x="114" y="30"/>
                  </a:lnTo>
                  <a:lnTo>
                    <a:pt x="106" y="32"/>
                  </a:lnTo>
                  <a:lnTo>
                    <a:pt x="101" y="34"/>
                  </a:lnTo>
                  <a:lnTo>
                    <a:pt x="97" y="37"/>
                  </a:lnTo>
                  <a:lnTo>
                    <a:pt x="97" y="41"/>
                  </a:lnTo>
                  <a:lnTo>
                    <a:pt x="97" y="45"/>
                  </a:lnTo>
                  <a:lnTo>
                    <a:pt x="97" y="49"/>
                  </a:lnTo>
                  <a:lnTo>
                    <a:pt x="93" y="53"/>
                  </a:lnTo>
                  <a:lnTo>
                    <a:pt x="88" y="57"/>
                  </a:lnTo>
                  <a:lnTo>
                    <a:pt x="83" y="60"/>
                  </a:lnTo>
                  <a:lnTo>
                    <a:pt x="81" y="63"/>
                  </a:lnTo>
                  <a:lnTo>
                    <a:pt x="79" y="62"/>
                  </a:lnTo>
                  <a:lnTo>
                    <a:pt x="78" y="59"/>
                  </a:lnTo>
                  <a:lnTo>
                    <a:pt x="75" y="58"/>
                  </a:lnTo>
                  <a:lnTo>
                    <a:pt x="73" y="57"/>
                  </a:lnTo>
                  <a:lnTo>
                    <a:pt x="75" y="52"/>
                  </a:lnTo>
                  <a:lnTo>
                    <a:pt x="78" y="47"/>
                  </a:lnTo>
                  <a:lnTo>
                    <a:pt x="79" y="41"/>
                  </a:lnTo>
                  <a:lnTo>
                    <a:pt x="80" y="37"/>
                  </a:lnTo>
                  <a:lnTo>
                    <a:pt x="86" y="33"/>
                  </a:lnTo>
                  <a:lnTo>
                    <a:pt x="90" y="27"/>
                  </a:lnTo>
                  <a:lnTo>
                    <a:pt x="93" y="21"/>
                  </a:lnTo>
                  <a:lnTo>
                    <a:pt x="93" y="14"/>
                  </a:lnTo>
                  <a:lnTo>
                    <a:pt x="89" y="8"/>
                  </a:lnTo>
                  <a:lnTo>
                    <a:pt x="83" y="4"/>
                  </a:lnTo>
                  <a:lnTo>
                    <a:pt x="78" y="0"/>
                  </a:lnTo>
                  <a:lnTo>
                    <a:pt x="71" y="0"/>
                  </a:lnTo>
                  <a:lnTo>
                    <a:pt x="67" y="2"/>
                  </a:lnTo>
                  <a:lnTo>
                    <a:pt x="64" y="4"/>
                  </a:lnTo>
                  <a:lnTo>
                    <a:pt x="59" y="6"/>
                  </a:lnTo>
                  <a:lnTo>
                    <a:pt x="56" y="10"/>
                  </a:lnTo>
                  <a:lnTo>
                    <a:pt x="53" y="12"/>
                  </a:lnTo>
                  <a:lnTo>
                    <a:pt x="52" y="14"/>
                  </a:lnTo>
                  <a:lnTo>
                    <a:pt x="51" y="18"/>
                  </a:lnTo>
                  <a:lnTo>
                    <a:pt x="51" y="20"/>
                  </a:lnTo>
                  <a:lnTo>
                    <a:pt x="53" y="26"/>
                  </a:lnTo>
                  <a:lnTo>
                    <a:pt x="57" y="30"/>
                  </a:lnTo>
                  <a:lnTo>
                    <a:pt x="60" y="34"/>
                  </a:lnTo>
                  <a:lnTo>
                    <a:pt x="64" y="35"/>
                  </a:lnTo>
                  <a:lnTo>
                    <a:pt x="64" y="41"/>
                  </a:lnTo>
                  <a:lnTo>
                    <a:pt x="64" y="47"/>
                  </a:lnTo>
                  <a:lnTo>
                    <a:pt x="63" y="51"/>
                  </a:lnTo>
                  <a:lnTo>
                    <a:pt x="63" y="53"/>
                  </a:lnTo>
                  <a:lnTo>
                    <a:pt x="60" y="53"/>
                  </a:lnTo>
                  <a:lnTo>
                    <a:pt x="57" y="55"/>
                  </a:lnTo>
                  <a:lnTo>
                    <a:pt x="56" y="56"/>
                  </a:lnTo>
                  <a:lnTo>
                    <a:pt x="55" y="56"/>
                  </a:lnTo>
                  <a:lnTo>
                    <a:pt x="50" y="50"/>
                  </a:lnTo>
                  <a:lnTo>
                    <a:pt x="47" y="42"/>
                  </a:lnTo>
                  <a:lnTo>
                    <a:pt x="42" y="34"/>
                  </a:lnTo>
                  <a:lnTo>
                    <a:pt x="32" y="30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56" name="Freeform 304"/>
            <p:cNvSpPr>
              <a:spLocks/>
            </p:cNvSpPr>
            <p:nvPr/>
          </p:nvSpPr>
          <p:spPr bwMode="auto">
            <a:xfrm>
              <a:off x="39" y="392"/>
              <a:ext cx="68" cy="117"/>
            </a:xfrm>
            <a:custGeom>
              <a:avLst/>
              <a:gdLst>
                <a:gd name="T0" fmla="*/ 134 w 135"/>
                <a:gd name="T1" fmla="*/ 0 h 234"/>
                <a:gd name="T2" fmla="*/ 124 w 135"/>
                <a:gd name="T3" fmla="*/ 15 h 234"/>
                <a:gd name="T4" fmla="*/ 111 w 135"/>
                <a:gd name="T5" fmla="*/ 28 h 234"/>
                <a:gd name="T6" fmla="*/ 97 w 135"/>
                <a:gd name="T7" fmla="*/ 39 h 234"/>
                <a:gd name="T8" fmla="*/ 82 w 135"/>
                <a:gd name="T9" fmla="*/ 47 h 234"/>
                <a:gd name="T10" fmla="*/ 67 w 135"/>
                <a:gd name="T11" fmla="*/ 53 h 234"/>
                <a:gd name="T12" fmla="*/ 52 w 135"/>
                <a:gd name="T13" fmla="*/ 58 h 234"/>
                <a:gd name="T14" fmla="*/ 38 w 135"/>
                <a:gd name="T15" fmla="*/ 59 h 234"/>
                <a:gd name="T16" fmla="*/ 24 w 135"/>
                <a:gd name="T17" fmla="*/ 59 h 234"/>
                <a:gd name="T18" fmla="*/ 26 w 135"/>
                <a:gd name="T19" fmla="*/ 70 h 234"/>
                <a:gd name="T20" fmla="*/ 23 w 135"/>
                <a:gd name="T21" fmla="*/ 84 h 234"/>
                <a:gd name="T22" fmla="*/ 15 w 135"/>
                <a:gd name="T23" fmla="*/ 98 h 234"/>
                <a:gd name="T24" fmla="*/ 0 w 135"/>
                <a:gd name="T25" fmla="*/ 108 h 234"/>
                <a:gd name="T26" fmla="*/ 10 w 135"/>
                <a:gd name="T27" fmla="*/ 123 h 234"/>
                <a:gd name="T28" fmla="*/ 15 w 135"/>
                <a:gd name="T29" fmla="*/ 142 h 234"/>
                <a:gd name="T30" fmla="*/ 15 w 135"/>
                <a:gd name="T31" fmla="*/ 160 h 234"/>
                <a:gd name="T32" fmla="*/ 10 w 135"/>
                <a:gd name="T33" fmla="*/ 176 h 234"/>
                <a:gd name="T34" fmla="*/ 15 w 135"/>
                <a:gd name="T35" fmla="*/ 179 h 234"/>
                <a:gd name="T36" fmla="*/ 22 w 135"/>
                <a:gd name="T37" fmla="*/ 182 h 234"/>
                <a:gd name="T38" fmla="*/ 30 w 135"/>
                <a:gd name="T39" fmla="*/ 186 h 234"/>
                <a:gd name="T40" fmla="*/ 39 w 135"/>
                <a:gd name="T41" fmla="*/ 191 h 234"/>
                <a:gd name="T42" fmla="*/ 48 w 135"/>
                <a:gd name="T43" fmla="*/ 199 h 234"/>
                <a:gd name="T44" fmla="*/ 54 w 135"/>
                <a:gd name="T45" fmla="*/ 209 h 234"/>
                <a:gd name="T46" fmla="*/ 60 w 135"/>
                <a:gd name="T47" fmla="*/ 220 h 234"/>
                <a:gd name="T48" fmla="*/ 65 w 135"/>
                <a:gd name="T49" fmla="*/ 234 h 234"/>
                <a:gd name="T50" fmla="*/ 68 w 135"/>
                <a:gd name="T51" fmla="*/ 226 h 234"/>
                <a:gd name="T52" fmla="*/ 73 w 135"/>
                <a:gd name="T53" fmla="*/ 217 h 234"/>
                <a:gd name="T54" fmla="*/ 79 w 135"/>
                <a:gd name="T55" fmla="*/ 209 h 234"/>
                <a:gd name="T56" fmla="*/ 86 w 135"/>
                <a:gd name="T57" fmla="*/ 201 h 234"/>
                <a:gd name="T58" fmla="*/ 92 w 135"/>
                <a:gd name="T59" fmla="*/ 193 h 234"/>
                <a:gd name="T60" fmla="*/ 102 w 135"/>
                <a:gd name="T61" fmla="*/ 187 h 234"/>
                <a:gd name="T62" fmla="*/ 111 w 135"/>
                <a:gd name="T63" fmla="*/ 183 h 234"/>
                <a:gd name="T64" fmla="*/ 121 w 135"/>
                <a:gd name="T65" fmla="*/ 181 h 234"/>
                <a:gd name="T66" fmla="*/ 117 w 135"/>
                <a:gd name="T67" fmla="*/ 172 h 234"/>
                <a:gd name="T68" fmla="*/ 114 w 135"/>
                <a:gd name="T69" fmla="*/ 158 h 234"/>
                <a:gd name="T70" fmla="*/ 117 w 135"/>
                <a:gd name="T71" fmla="*/ 144 h 234"/>
                <a:gd name="T72" fmla="*/ 126 w 135"/>
                <a:gd name="T73" fmla="*/ 128 h 234"/>
                <a:gd name="T74" fmla="*/ 117 w 135"/>
                <a:gd name="T75" fmla="*/ 103 h 234"/>
                <a:gd name="T76" fmla="*/ 114 w 135"/>
                <a:gd name="T77" fmla="*/ 78 h 234"/>
                <a:gd name="T78" fmla="*/ 115 w 135"/>
                <a:gd name="T79" fmla="*/ 56 h 234"/>
                <a:gd name="T80" fmla="*/ 118 w 135"/>
                <a:gd name="T81" fmla="*/ 40 h 234"/>
                <a:gd name="T82" fmla="*/ 121 w 135"/>
                <a:gd name="T83" fmla="*/ 31 h 234"/>
                <a:gd name="T84" fmla="*/ 126 w 135"/>
                <a:gd name="T85" fmla="*/ 20 h 234"/>
                <a:gd name="T86" fmla="*/ 130 w 135"/>
                <a:gd name="T87" fmla="*/ 12 h 234"/>
                <a:gd name="T88" fmla="*/ 134 w 135"/>
                <a:gd name="T89" fmla="*/ 7 h 234"/>
                <a:gd name="T90" fmla="*/ 135 w 135"/>
                <a:gd name="T91" fmla="*/ 5 h 234"/>
                <a:gd name="T92" fmla="*/ 135 w 135"/>
                <a:gd name="T93" fmla="*/ 3 h 234"/>
                <a:gd name="T94" fmla="*/ 134 w 135"/>
                <a:gd name="T95" fmla="*/ 1 h 234"/>
                <a:gd name="T96" fmla="*/ 134 w 135"/>
                <a:gd name="T97" fmla="*/ 1 h 234"/>
                <a:gd name="T98" fmla="*/ 134 w 135"/>
                <a:gd name="T9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5" h="234">
                  <a:moveTo>
                    <a:pt x="134" y="0"/>
                  </a:moveTo>
                  <a:lnTo>
                    <a:pt x="124" y="15"/>
                  </a:lnTo>
                  <a:lnTo>
                    <a:pt x="111" y="28"/>
                  </a:lnTo>
                  <a:lnTo>
                    <a:pt x="97" y="39"/>
                  </a:lnTo>
                  <a:lnTo>
                    <a:pt x="82" y="47"/>
                  </a:lnTo>
                  <a:lnTo>
                    <a:pt x="67" y="53"/>
                  </a:lnTo>
                  <a:lnTo>
                    <a:pt x="52" y="58"/>
                  </a:lnTo>
                  <a:lnTo>
                    <a:pt x="38" y="59"/>
                  </a:lnTo>
                  <a:lnTo>
                    <a:pt x="24" y="59"/>
                  </a:lnTo>
                  <a:lnTo>
                    <a:pt x="26" y="70"/>
                  </a:lnTo>
                  <a:lnTo>
                    <a:pt x="23" y="84"/>
                  </a:lnTo>
                  <a:lnTo>
                    <a:pt x="15" y="98"/>
                  </a:lnTo>
                  <a:lnTo>
                    <a:pt x="0" y="108"/>
                  </a:lnTo>
                  <a:lnTo>
                    <a:pt x="10" y="123"/>
                  </a:lnTo>
                  <a:lnTo>
                    <a:pt x="15" y="142"/>
                  </a:lnTo>
                  <a:lnTo>
                    <a:pt x="15" y="160"/>
                  </a:lnTo>
                  <a:lnTo>
                    <a:pt x="10" y="176"/>
                  </a:lnTo>
                  <a:lnTo>
                    <a:pt x="15" y="179"/>
                  </a:lnTo>
                  <a:lnTo>
                    <a:pt x="22" y="182"/>
                  </a:lnTo>
                  <a:lnTo>
                    <a:pt x="30" y="186"/>
                  </a:lnTo>
                  <a:lnTo>
                    <a:pt x="39" y="191"/>
                  </a:lnTo>
                  <a:lnTo>
                    <a:pt x="48" y="199"/>
                  </a:lnTo>
                  <a:lnTo>
                    <a:pt x="54" y="209"/>
                  </a:lnTo>
                  <a:lnTo>
                    <a:pt x="60" y="220"/>
                  </a:lnTo>
                  <a:lnTo>
                    <a:pt x="65" y="234"/>
                  </a:lnTo>
                  <a:lnTo>
                    <a:pt x="68" y="226"/>
                  </a:lnTo>
                  <a:lnTo>
                    <a:pt x="73" y="217"/>
                  </a:lnTo>
                  <a:lnTo>
                    <a:pt x="79" y="209"/>
                  </a:lnTo>
                  <a:lnTo>
                    <a:pt x="86" y="201"/>
                  </a:lnTo>
                  <a:lnTo>
                    <a:pt x="92" y="193"/>
                  </a:lnTo>
                  <a:lnTo>
                    <a:pt x="102" y="187"/>
                  </a:lnTo>
                  <a:lnTo>
                    <a:pt x="111" y="183"/>
                  </a:lnTo>
                  <a:lnTo>
                    <a:pt x="121" y="181"/>
                  </a:lnTo>
                  <a:lnTo>
                    <a:pt x="117" y="172"/>
                  </a:lnTo>
                  <a:lnTo>
                    <a:pt x="114" y="158"/>
                  </a:lnTo>
                  <a:lnTo>
                    <a:pt x="117" y="144"/>
                  </a:lnTo>
                  <a:lnTo>
                    <a:pt x="126" y="128"/>
                  </a:lnTo>
                  <a:lnTo>
                    <a:pt x="117" y="103"/>
                  </a:lnTo>
                  <a:lnTo>
                    <a:pt x="114" y="78"/>
                  </a:lnTo>
                  <a:lnTo>
                    <a:pt x="115" y="56"/>
                  </a:lnTo>
                  <a:lnTo>
                    <a:pt x="118" y="40"/>
                  </a:lnTo>
                  <a:lnTo>
                    <a:pt x="121" y="31"/>
                  </a:lnTo>
                  <a:lnTo>
                    <a:pt x="126" y="20"/>
                  </a:lnTo>
                  <a:lnTo>
                    <a:pt x="130" y="12"/>
                  </a:lnTo>
                  <a:lnTo>
                    <a:pt x="134" y="7"/>
                  </a:lnTo>
                  <a:lnTo>
                    <a:pt x="135" y="5"/>
                  </a:lnTo>
                  <a:lnTo>
                    <a:pt x="135" y="3"/>
                  </a:lnTo>
                  <a:lnTo>
                    <a:pt x="134" y="1"/>
                  </a:lnTo>
                  <a:lnTo>
                    <a:pt x="134" y="1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57" name="Freeform 305"/>
            <p:cNvSpPr>
              <a:spLocks/>
            </p:cNvSpPr>
            <p:nvPr/>
          </p:nvSpPr>
          <p:spPr bwMode="auto">
            <a:xfrm>
              <a:off x="211" y="363"/>
              <a:ext cx="127" cy="96"/>
            </a:xfrm>
            <a:custGeom>
              <a:avLst/>
              <a:gdLst>
                <a:gd name="T0" fmla="*/ 115 w 253"/>
                <a:gd name="T1" fmla="*/ 0 h 194"/>
                <a:gd name="T2" fmla="*/ 106 w 253"/>
                <a:gd name="T3" fmla="*/ 2 h 194"/>
                <a:gd name="T4" fmla="*/ 95 w 253"/>
                <a:gd name="T5" fmla="*/ 6 h 194"/>
                <a:gd name="T6" fmla="*/ 81 w 253"/>
                <a:gd name="T7" fmla="*/ 11 h 194"/>
                <a:gd name="T8" fmla="*/ 68 w 253"/>
                <a:gd name="T9" fmla="*/ 14 h 194"/>
                <a:gd name="T10" fmla="*/ 54 w 253"/>
                <a:gd name="T11" fmla="*/ 19 h 194"/>
                <a:gd name="T12" fmla="*/ 40 w 253"/>
                <a:gd name="T13" fmla="*/ 22 h 194"/>
                <a:gd name="T14" fmla="*/ 27 w 253"/>
                <a:gd name="T15" fmla="*/ 24 h 194"/>
                <a:gd name="T16" fmla="*/ 16 w 253"/>
                <a:gd name="T17" fmla="*/ 26 h 194"/>
                <a:gd name="T18" fmla="*/ 11 w 253"/>
                <a:gd name="T19" fmla="*/ 26 h 194"/>
                <a:gd name="T20" fmla="*/ 7 w 253"/>
                <a:gd name="T21" fmla="*/ 24 h 194"/>
                <a:gd name="T22" fmla="*/ 2 w 253"/>
                <a:gd name="T23" fmla="*/ 24 h 194"/>
                <a:gd name="T24" fmla="*/ 0 w 253"/>
                <a:gd name="T25" fmla="*/ 24 h 194"/>
                <a:gd name="T26" fmla="*/ 13 w 253"/>
                <a:gd name="T27" fmla="*/ 32 h 194"/>
                <a:gd name="T28" fmla="*/ 25 w 253"/>
                <a:gd name="T29" fmla="*/ 44 h 194"/>
                <a:gd name="T30" fmla="*/ 37 w 253"/>
                <a:gd name="T31" fmla="*/ 58 h 194"/>
                <a:gd name="T32" fmla="*/ 46 w 253"/>
                <a:gd name="T33" fmla="*/ 73 h 194"/>
                <a:gd name="T34" fmla="*/ 55 w 253"/>
                <a:gd name="T35" fmla="*/ 90 h 194"/>
                <a:gd name="T36" fmla="*/ 61 w 253"/>
                <a:gd name="T37" fmla="*/ 107 h 194"/>
                <a:gd name="T38" fmla="*/ 66 w 253"/>
                <a:gd name="T39" fmla="*/ 127 h 194"/>
                <a:gd name="T40" fmla="*/ 70 w 253"/>
                <a:gd name="T41" fmla="*/ 145 h 194"/>
                <a:gd name="T42" fmla="*/ 76 w 253"/>
                <a:gd name="T43" fmla="*/ 145 h 194"/>
                <a:gd name="T44" fmla="*/ 85 w 253"/>
                <a:gd name="T45" fmla="*/ 147 h 194"/>
                <a:gd name="T46" fmla="*/ 94 w 253"/>
                <a:gd name="T47" fmla="*/ 151 h 194"/>
                <a:gd name="T48" fmla="*/ 103 w 253"/>
                <a:gd name="T49" fmla="*/ 157 h 194"/>
                <a:gd name="T50" fmla="*/ 114 w 253"/>
                <a:gd name="T51" fmla="*/ 164 h 194"/>
                <a:gd name="T52" fmla="*/ 123 w 253"/>
                <a:gd name="T53" fmla="*/ 173 h 194"/>
                <a:gd name="T54" fmla="*/ 131 w 253"/>
                <a:gd name="T55" fmla="*/ 182 h 194"/>
                <a:gd name="T56" fmla="*/ 137 w 253"/>
                <a:gd name="T57" fmla="*/ 194 h 194"/>
                <a:gd name="T58" fmla="*/ 144 w 253"/>
                <a:gd name="T59" fmla="*/ 188 h 194"/>
                <a:gd name="T60" fmla="*/ 154 w 253"/>
                <a:gd name="T61" fmla="*/ 182 h 194"/>
                <a:gd name="T62" fmla="*/ 165 w 253"/>
                <a:gd name="T63" fmla="*/ 178 h 194"/>
                <a:gd name="T64" fmla="*/ 179 w 253"/>
                <a:gd name="T65" fmla="*/ 174 h 194"/>
                <a:gd name="T66" fmla="*/ 195 w 253"/>
                <a:gd name="T67" fmla="*/ 173 h 194"/>
                <a:gd name="T68" fmla="*/ 214 w 253"/>
                <a:gd name="T69" fmla="*/ 174 h 194"/>
                <a:gd name="T70" fmla="*/ 232 w 253"/>
                <a:gd name="T71" fmla="*/ 179 h 194"/>
                <a:gd name="T72" fmla="*/ 253 w 253"/>
                <a:gd name="T73" fmla="*/ 187 h 194"/>
                <a:gd name="T74" fmla="*/ 247 w 253"/>
                <a:gd name="T75" fmla="*/ 180 h 194"/>
                <a:gd name="T76" fmla="*/ 240 w 253"/>
                <a:gd name="T77" fmla="*/ 171 h 194"/>
                <a:gd name="T78" fmla="*/ 236 w 253"/>
                <a:gd name="T79" fmla="*/ 160 h 194"/>
                <a:gd name="T80" fmla="*/ 231 w 253"/>
                <a:gd name="T81" fmla="*/ 149 h 194"/>
                <a:gd name="T82" fmla="*/ 230 w 253"/>
                <a:gd name="T83" fmla="*/ 135 h 194"/>
                <a:gd name="T84" fmla="*/ 230 w 253"/>
                <a:gd name="T85" fmla="*/ 119 h 194"/>
                <a:gd name="T86" fmla="*/ 235 w 253"/>
                <a:gd name="T87" fmla="*/ 102 h 194"/>
                <a:gd name="T88" fmla="*/ 243 w 253"/>
                <a:gd name="T89" fmla="*/ 83 h 194"/>
                <a:gd name="T90" fmla="*/ 231 w 253"/>
                <a:gd name="T91" fmla="*/ 80 h 194"/>
                <a:gd name="T92" fmla="*/ 218 w 253"/>
                <a:gd name="T93" fmla="*/ 76 h 194"/>
                <a:gd name="T94" fmla="*/ 207 w 253"/>
                <a:gd name="T95" fmla="*/ 72 h 194"/>
                <a:gd name="T96" fmla="*/ 197 w 253"/>
                <a:gd name="T97" fmla="*/ 65 h 194"/>
                <a:gd name="T98" fmla="*/ 187 w 253"/>
                <a:gd name="T99" fmla="*/ 56 h 194"/>
                <a:gd name="T100" fmla="*/ 180 w 253"/>
                <a:gd name="T101" fmla="*/ 44 h 194"/>
                <a:gd name="T102" fmla="*/ 177 w 253"/>
                <a:gd name="T103" fmla="*/ 29 h 194"/>
                <a:gd name="T104" fmla="*/ 176 w 253"/>
                <a:gd name="T105" fmla="*/ 12 h 194"/>
                <a:gd name="T106" fmla="*/ 169 w 253"/>
                <a:gd name="T107" fmla="*/ 13 h 194"/>
                <a:gd name="T108" fmla="*/ 162 w 253"/>
                <a:gd name="T109" fmla="*/ 14 h 194"/>
                <a:gd name="T110" fmla="*/ 155 w 253"/>
                <a:gd name="T111" fmla="*/ 15 h 194"/>
                <a:gd name="T112" fmla="*/ 148 w 253"/>
                <a:gd name="T113" fmla="*/ 14 h 194"/>
                <a:gd name="T114" fmla="*/ 140 w 253"/>
                <a:gd name="T115" fmla="*/ 13 h 194"/>
                <a:gd name="T116" fmla="*/ 132 w 253"/>
                <a:gd name="T117" fmla="*/ 11 h 194"/>
                <a:gd name="T118" fmla="*/ 124 w 253"/>
                <a:gd name="T119" fmla="*/ 6 h 194"/>
                <a:gd name="T120" fmla="*/ 115 w 253"/>
                <a:gd name="T121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53" h="194">
                  <a:moveTo>
                    <a:pt x="115" y="0"/>
                  </a:moveTo>
                  <a:lnTo>
                    <a:pt x="106" y="2"/>
                  </a:lnTo>
                  <a:lnTo>
                    <a:pt x="95" y="6"/>
                  </a:lnTo>
                  <a:lnTo>
                    <a:pt x="81" y="11"/>
                  </a:lnTo>
                  <a:lnTo>
                    <a:pt x="68" y="14"/>
                  </a:lnTo>
                  <a:lnTo>
                    <a:pt x="54" y="19"/>
                  </a:lnTo>
                  <a:lnTo>
                    <a:pt x="40" y="22"/>
                  </a:lnTo>
                  <a:lnTo>
                    <a:pt x="27" y="24"/>
                  </a:lnTo>
                  <a:lnTo>
                    <a:pt x="16" y="26"/>
                  </a:lnTo>
                  <a:lnTo>
                    <a:pt x="11" y="26"/>
                  </a:lnTo>
                  <a:lnTo>
                    <a:pt x="7" y="24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13" y="32"/>
                  </a:lnTo>
                  <a:lnTo>
                    <a:pt x="25" y="44"/>
                  </a:lnTo>
                  <a:lnTo>
                    <a:pt x="37" y="58"/>
                  </a:lnTo>
                  <a:lnTo>
                    <a:pt x="46" y="73"/>
                  </a:lnTo>
                  <a:lnTo>
                    <a:pt x="55" y="90"/>
                  </a:lnTo>
                  <a:lnTo>
                    <a:pt x="61" y="107"/>
                  </a:lnTo>
                  <a:lnTo>
                    <a:pt x="66" y="127"/>
                  </a:lnTo>
                  <a:lnTo>
                    <a:pt x="70" y="145"/>
                  </a:lnTo>
                  <a:lnTo>
                    <a:pt x="76" y="145"/>
                  </a:lnTo>
                  <a:lnTo>
                    <a:pt x="85" y="147"/>
                  </a:lnTo>
                  <a:lnTo>
                    <a:pt x="94" y="151"/>
                  </a:lnTo>
                  <a:lnTo>
                    <a:pt x="103" y="157"/>
                  </a:lnTo>
                  <a:lnTo>
                    <a:pt x="114" y="164"/>
                  </a:lnTo>
                  <a:lnTo>
                    <a:pt x="123" y="173"/>
                  </a:lnTo>
                  <a:lnTo>
                    <a:pt x="131" y="182"/>
                  </a:lnTo>
                  <a:lnTo>
                    <a:pt x="137" y="194"/>
                  </a:lnTo>
                  <a:lnTo>
                    <a:pt x="144" y="188"/>
                  </a:lnTo>
                  <a:lnTo>
                    <a:pt x="154" y="182"/>
                  </a:lnTo>
                  <a:lnTo>
                    <a:pt x="165" y="178"/>
                  </a:lnTo>
                  <a:lnTo>
                    <a:pt x="179" y="174"/>
                  </a:lnTo>
                  <a:lnTo>
                    <a:pt x="195" y="173"/>
                  </a:lnTo>
                  <a:lnTo>
                    <a:pt x="214" y="174"/>
                  </a:lnTo>
                  <a:lnTo>
                    <a:pt x="232" y="179"/>
                  </a:lnTo>
                  <a:lnTo>
                    <a:pt x="253" y="187"/>
                  </a:lnTo>
                  <a:lnTo>
                    <a:pt x="247" y="180"/>
                  </a:lnTo>
                  <a:lnTo>
                    <a:pt x="240" y="171"/>
                  </a:lnTo>
                  <a:lnTo>
                    <a:pt x="236" y="160"/>
                  </a:lnTo>
                  <a:lnTo>
                    <a:pt x="231" y="149"/>
                  </a:lnTo>
                  <a:lnTo>
                    <a:pt x="230" y="135"/>
                  </a:lnTo>
                  <a:lnTo>
                    <a:pt x="230" y="119"/>
                  </a:lnTo>
                  <a:lnTo>
                    <a:pt x="235" y="102"/>
                  </a:lnTo>
                  <a:lnTo>
                    <a:pt x="243" y="83"/>
                  </a:lnTo>
                  <a:lnTo>
                    <a:pt x="231" y="80"/>
                  </a:lnTo>
                  <a:lnTo>
                    <a:pt x="218" y="76"/>
                  </a:lnTo>
                  <a:lnTo>
                    <a:pt x="207" y="72"/>
                  </a:lnTo>
                  <a:lnTo>
                    <a:pt x="197" y="65"/>
                  </a:lnTo>
                  <a:lnTo>
                    <a:pt x="187" y="56"/>
                  </a:lnTo>
                  <a:lnTo>
                    <a:pt x="180" y="44"/>
                  </a:lnTo>
                  <a:lnTo>
                    <a:pt x="177" y="29"/>
                  </a:lnTo>
                  <a:lnTo>
                    <a:pt x="176" y="12"/>
                  </a:lnTo>
                  <a:lnTo>
                    <a:pt x="169" y="13"/>
                  </a:lnTo>
                  <a:lnTo>
                    <a:pt x="162" y="14"/>
                  </a:lnTo>
                  <a:lnTo>
                    <a:pt x="155" y="15"/>
                  </a:lnTo>
                  <a:lnTo>
                    <a:pt x="148" y="14"/>
                  </a:lnTo>
                  <a:lnTo>
                    <a:pt x="140" y="13"/>
                  </a:lnTo>
                  <a:lnTo>
                    <a:pt x="132" y="11"/>
                  </a:lnTo>
                  <a:lnTo>
                    <a:pt x="124" y="6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58" name="Freeform 306"/>
            <p:cNvSpPr>
              <a:spLocks/>
            </p:cNvSpPr>
            <p:nvPr/>
          </p:nvSpPr>
          <p:spPr bwMode="auto">
            <a:xfrm>
              <a:off x="146" y="217"/>
              <a:ext cx="111" cy="137"/>
            </a:xfrm>
            <a:custGeom>
              <a:avLst/>
              <a:gdLst>
                <a:gd name="T0" fmla="*/ 187 w 222"/>
                <a:gd name="T1" fmla="*/ 134 h 275"/>
                <a:gd name="T2" fmla="*/ 158 w 222"/>
                <a:gd name="T3" fmla="*/ 135 h 275"/>
                <a:gd name="T4" fmla="*/ 120 w 222"/>
                <a:gd name="T5" fmla="*/ 148 h 275"/>
                <a:gd name="T6" fmla="*/ 85 w 222"/>
                <a:gd name="T7" fmla="*/ 180 h 275"/>
                <a:gd name="T8" fmla="*/ 64 w 222"/>
                <a:gd name="T9" fmla="*/ 229 h 275"/>
                <a:gd name="T10" fmla="*/ 49 w 222"/>
                <a:gd name="T11" fmla="*/ 259 h 275"/>
                <a:gd name="T12" fmla="*/ 34 w 222"/>
                <a:gd name="T13" fmla="*/ 266 h 275"/>
                <a:gd name="T14" fmla="*/ 23 w 222"/>
                <a:gd name="T15" fmla="*/ 268 h 275"/>
                <a:gd name="T16" fmla="*/ 12 w 222"/>
                <a:gd name="T17" fmla="*/ 270 h 275"/>
                <a:gd name="T18" fmla="*/ 4 w 222"/>
                <a:gd name="T19" fmla="*/ 274 h 275"/>
                <a:gd name="T20" fmla="*/ 1 w 222"/>
                <a:gd name="T21" fmla="*/ 274 h 275"/>
                <a:gd name="T22" fmla="*/ 0 w 222"/>
                <a:gd name="T23" fmla="*/ 273 h 275"/>
                <a:gd name="T24" fmla="*/ 18 w 222"/>
                <a:gd name="T25" fmla="*/ 262 h 275"/>
                <a:gd name="T26" fmla="*/ 41 w 222"/>
                <a:gd name="T27" fmla="*/ 235 h 275"/>
                <a:gd name="T28" fmla="*/ 51 w 222"/>
                <a:gd name="T29" fmla="*/ 202 h 275"/>
                <a:gd name="T30" fmla="*/ 55 w 222"/>
                <a:gd name="T31" fmla="*/ 173 h 275"/>
                <a:gd name="T32" fmla="*/ 54 w 222"/>
                <a:gd name="T33" fmla="*/ 154 h 275"/>
                <a:gd name="T34" fmla="*/ 49 w 222"/>
                <a:gd name="T35" fmla="*/ 131 h 275"/>
                <a:gd name="T36" fmla="*/ 52 w 222"/>
                <a:gd name="T37" fmla="*/ 117 h 275"/>
                <a:gd name="T38" fmla="*/ 70 w 222"/>
                <a:gd name="T39" fmla="*/ 105 h 275"/>
                <a:gd name="T40" fmla="*/ 85 w 222"/>
                <a:gd name="T41" fmla="*/ 86 h 275"/>
                <a:gd name="T42" fmla="*/ 90 w 222"/>
                <a:gd name="T43" fmla="*/ 62 h 275"/>
                <a:gd name="T44" fmla="*/ 97 w 222"/>
                <a:gd name="T45" fmla="*/ 48 h 275"/>
                <a:gd name="T46" fmla="*/ 123 w 222"/>
                <a:gd name="T47" fmla="*/ 40 h 275"/>
                <a:gd name="T48" fmla="*/ 150 w 222"/>
                <a:gd name="T49" fmla="*/ 26 h 275"/>
                <a:gd name="T50" fmla="*/ 173 w 222"/>
                <a:gd name="T51" fmla="*/ 10 h 275"/>
                <a:gd name="T52" fmla="*/ 180 w 222"/>
                <a:gd name="T53" fmla="*/ 11 h 275"/>
                <a:gd name="T54" fmla="*/ 184 w 222"/>
                <a:gd name="T55" fmla="*/ 37 h 275"/>
                <a:gd name="T56" fmla="*/ 194 w 222"/>
                <a:gd name="T57" fmla="*/ 63 h 275"/>
                <a:gd name="T58" fmla="*/ 211 w 222"/>
                <a:gd name="T59" fmla="*/ 85 h 275"/>
                <a:gd name="T60" fmla="*/ 215 w 222"/>
                <a:gd name="T61" fmla="*/ 93 h 275"/>
                <a:gd name="T62" fmla="*/ 201 w 222"/>
                <a:gd name="T63" fmla="*/ 98 h 275"/>
                <a:gd name="T64" fmla="*/ 191 w 222"/>
                <a:gd name="T65" fmla="*/ 109 h 275"/>
                <a:gd name="T66" fmla="*/ 190 w 222"/>
                <a:gd name="T67" fmla="*/ 125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2" h="275">
                  <a:moveTo>
                    <a:pt x="194" y="134"/>
                  </a:moveTo>
                  <a:lnTo>
                    <a:pt x="187" y="134"/>
                  </a:lnTo>
                  <a:lnTo>
                    <a:pt x="175" y="134"/>
                  </a:lnTo>
                  <a:lnTo>
                    <a:pt x="158" y="135"/>
                  </a:lnTo>
                  <a:lnTo>
                    <a:pt x="140" y="140"/>
                  </a:lnTo>
                  <a:lnTo>
                    <a:pt x="120" y="148"/>
                  </a:lnTo>
                  <a:lnTo>
                    <a:pt x="102" y="161"/>
                  </a:lnTo>
                  <a:lnTo>
                    <a:pt x="85" y="180"/>
                  </a:lnTo>
                  <a:lnTo>
                    <a:pt x="72" y="206"/>
                  </a:lnTo>
                  <a:lnTo>
                    <a:pt x="64" y="229"/>
                  </a:lnTo>
                  <a:lnTo>
                    <a:pt x="57" y="247"/>
                  </a:lnTo>
                  <a:lnTo>
                    <a:pt x="49" y="259"/>
                  </a:lnTo>
                  <a:lnTo>
                    <a:pt x="40" y="265"/>
                  </a:lnTo>
                  <a:lnTo>
                    <a:pt x="34" y="266"/>
                  </a:lnTo>
                  <a:lnTo>
                    <a:pt x="28" y="267"/>
                  </a:lnTo>
                  <a:lnTo>
                    <a:pt x="23" y="268"/>
                  </a:lnTo>
                  <a:lnTo>
                    <a:pt x="18" y="269"/>
                  </a:lnTo>
                  <a:lnTo>
                    <a:pt x="12" y="270"/>
                  </a:lnTo>
                  <a:lnTo>
                    <a:pt x="8" y="273"/>
                  </a:lnTo>
                  <a:lnTo>
                    <a:pt x="4" y="274"/>
                  </a:lnTo>
                  <a:lnTo>
                    <a:pt x="1" y="275"/>
                  </a:lnTo>
                  <a:lnTo>
                    <a:pt x="1" y="274"/>
                  </a:lnTo>
                  <a:lnTo>
                    <a:pt x="1" y="273"/>
                  </a:lnTo>
                  <a:lnTo>
                    <a:pt x="0" y="273"/>
                  </a:lnTo>
                  <a:lnTo>
                    <a:pt x="0" y="271"/>
                  </a:lnTo>
                  <a:lnTo>
                    <a:pt x="18" y="262"/>
                  </a:lnTo>
                  <a:lnTo>
                    <a:pt x="32" y="251"/>
                  </a:lnTo>
                  <a:lnTo>
                    <a:pt x="41" y="235"/>
                  </a:lnTo>
                  <a:lnTo>
                    <a:pt x="48" y="218"/>
                  </a:lnTo>
                  <a:lnTo>
                    <a:pt x="51" y="202"/>
                  </a:lnTo>
                  <a:lnTo>
                    <a:pt x="54" y="186"/>
                  </a:lnTo>
                  <a:lnTo>
                    <a:pt x="55" y="173"/>
                  </a:lnTo>
                  <a:lnTo>
                    <a:pt x="55" y="163"/>
                  </a:lnTo>
                  <a:lnTo>
                    <a:pt x="54" y="154"/>
                  </a:lnTo>
                  <a:lnTo>
                    <a:pt x="52" y="143"/>
                  </a:lnTo>
                  <a:lnTo>
                    <a:pt x="49" y="131"/>
                  </a:lnTo>
                  <a:lnTo>
                    <a:pt x="46" y="118"/>
                  </a:lnTo>
                  <a:lnTo>
                    <a:pt x="52" y="117"/>
                  </a:lnTo>
                  <a:lnTo>
                    <a:pt x="61" y="112"/>
                  </a:lnTo>
                  <a:lnTo>
                    <a:pt x="70" y="105"/>
                  </a:lnTo>
                  <a:lnTo>
                    <a:pt x="78" y="96"/>
                  </a:lnTo>
                  <a:lnTo>
                    <a:pt x="85" y="86"/>
                  </a:lnTo>
                  <a:lnTo>
                    <a:pt x="89" y="74"/>
                  </a:lnTo>
                  <a:lnTo>
                    <a:pt x="90" y="62"/>
                  </a:lnTo>
                  <a:lnTo>
                    <a:pt x="88" y="49"/>
                  </a:lnTo>
                  <a:lnTo>
                    <a:pt x="97" y="48"/>
                  </a:lnTo>
                  <a:lnTo>
                    <a:pt x="110" y="45"/>
                  </a:lnTo>
                  <a:lnTo>
                    <a:pt x="123" y="40"/>
                  </a:lnTo>
                  <a:lnTo>
                    <a:pt x="138" y="34"/>
                  </a:lnTo>
                  <a:lnTo>
                    <a:pt x="150" y="26"/>
                  </a:lnTo>
                  <a:lnTo>
                    <a:pt x="163" y="18"/>
                  </a:lnTo>
                  <a:lnTo>
                    <a:pt x="173" y="10"/>
                  </a:lnTo>
                  <a:lnTo>
                    <a:pt x="180" y="0"/>
                  </a:lnTo>
                  <a:lnTo>
                    <a:pt x="180" y="11"/>
                  </a:lnTo>
                  <a:lnTo>
                    <a:pt x="181" y="24"/>
                  </a:lnTo>
                  <a:lnTo>
                    <a:pt x="184" y="37"/>
                  </a:lnTo>
                  <a:lnTo>
                    <a:pt x="188" y="50"/>
                  </a:lnTo>
                  <a:lnTo>
                    <a:pt x="194" y="63"/>
                  </a:lnTo>
                  <a:lnTo>
                    <a:pt x="202" y="74"/>
                  </a:lnTo>
                  <a:lnTo>
                    <a:pt x="211" y="85"/>
                  </a:lnTo>
                  <a:lnTo>
                    <a:pt x="222" y="92"/>
                  </a:lnTo>
                  <a:lnTo>
                    <a:pt x="215" y="93"/>
                  </a:lnTo>
                  <a:lnTo>
                    <a:pt x="208" y="95"/>
                  </a:lnTo>
                  <a:lnTo>
                    <a:pt x="201" y="98"/>
                  </a:lnTo>
                  <a:lnTo>
                    <a:pt x="195" y="103"/>
                  </a:lnTo>
                  <a:lnTo>
                    <a:pt x="191" y="109"/>
                  </a:lnTo>
                  <a:lnTo>
                    <a:pt x="190" y="116"/>
                  </a:lnTo>
                  <a:lnTo>
                    <a:pt x="190" y="125"/>
                  </a:lnTo>
                  <a:lnTo>
                    <a:pt x="194" y="13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59" name="Freeform 307"/>
            <p:cNvSpPr>
              <a:spLocks/>
            </p:cNvSpPr>
            <p:nvPr/>
          </p:nvSpPr>
          <p:spPr bwMode="auto">
            <a:xfrm>
              <a:off x="109" y="219"/>
              <a:ext cx="66" cy="133"/>
            </a:xfrm>
            <a:custGeom>
              <a:avLst/>
              <a:gdLst>
                <a:gd name="T0" fmla="*/ 71 w 131"/>
                <a:gd name="T1" fmla="*/ 263 h 266"/>
                <a:gd name="T2" fmla="*/ 62 w 131"/>
                <a:gd name="T3" fmla="*/ 254 h 266"/>
                <a:gd name="T4" fmla="*/ 49 w 131"/>
                <a:gd name="T5" fmla="*/ 255 h 266"/>
                <a:gd name="T6" fmla="*/ 41 w 131"/>
                <a:gd name="T7" fmla="*/ 250 h 266"/>
                <a:gd name="T8" fmla="*/ 44 w 131"/>
                <a:gd name="T9" fmla="*/ 243 h 266"/>
                <a:gd name="T10" fmla="*/ 52 w 131"/>
                <a:gd name="T11" fmla="*/ 235 h 266"/>
                <a:gd name="T12" fmla="*/ 64 w 131"/>
                <a:gd name="T13" fmla="*/ 233 h 266"/>
                <a:gd name="T14" fmla="*/ 76 w 131"/>
                <a:gd name="T15" fmla="*/ 228 h 266"/>
                <a:gd name="T16" fmla="*/ 80 w 131"/>
                <a:gd name="T17" fmla="*/ 221 h 266"/>
                <a:gd name="T18" fmla="*/ 82 w 131"/>
                <a:gd name="T19" fmla="*/ 216 h 266"/>
                <a:gd name="T20" fmla="*/ 82 w 131"/>
                <a:gd name="T21" fmla="*/ 210 h 266"/>
                <a:gd name="T22" fmla="*/ 78 w 131"/>
                <a:gd name="T23" fmla="*/ 205 h 266"/>
                <a:gd name="T24" fmla="*/ 72 w 131"/>
                <a:gd name="T25" fmla="*/ 200 h 266"/>
                <a:gd name="T26" fmla="*/ 57 w 131"/>
                <a:gd name="T27" fmla="*/ 200 h 266"/>
                <a:gd name="T28" fmla="*/ 48 w 131"/>
                <a:gd name="T29" fmla="*/ 205 h 266"/>
                <a:gd name="T30" fmla="*/ 48 w 131"/>
                <a:gd name="T31" fmla="*/ 213 h 266"/>
                <a:gd name="T32" fmla="*/ 44 w 131"/>
                <a:gd name="T33" fmla="*/ 221 h 266"/>
                <a:gd name="T34" fmla="*/ 34 w 131"/>
                <a:gd name="T35" fmla="*/ 228 h 266"/>
                <a:gd name="T36" fmla="*/ 30 w 131"/>
                <a:gd name="T37" fmla="*/ 230 h 266"/>
                <a:gd name="T38" fmla="*/ 26 w 131"/>
                <a:gd name="T39" fmla="*/ 226 h 266"/>
                <a:gd name="T40" fmla="*/ 26 w 131"/>
                <a:gd name="T41" fmla="*/ 220 h 266"/>
                <a:gd name="T42" fmla="*/ 30 w 131"/>
                <a:gd name="T43" fmla="*/ 209 h 266"/>
                <a:gd name="T44" fmla="*/ 36 w 131"/>
                <a:gd name="T45" fmla="*/ 202 h 266"/>
                <a:gd name="T46" fmla="*/ 42 w 131"/>
                <a:gd name="T47" fmla="*/ 193 h 266"/>
                <a:gd name="T48" fmla="*/ 44 w 131"/>
                <a:gd name="T49" fmla="*/ 187 h 266"/>
                <a:gd name="T50" fmla="*/ 44 w 131"/>
                <a:gd name="T51" fmla="*/ 183 h 266"/>
                <a:gd name="T52" fmla="*/ 41 w 131"/>
                <a:gd name="T53" fmla="*/ 178 h 266"/>
                <a:gd name="T54" fmla="*/ 34 w 131"/>
                <a:gd name="T55" fmla="*/ 172 h 266"/>
                <a:gd name="T56" fmla="*/ 24 w 131"/>
                <a:gd name="T57" fmla="*/ 168 h 266"/>
                <a:gd name="T58" fmla="*/ 18 w 131"/>
                <a:gd name="T59" fmla="*/ 170 h 266"/>
                <a:gd name="T60" fmla="*/ 14 w 131"/>
                <a:gd name="T61" fmla="*/ 172 h 266"/>
                <a:gd name="T62" fmla="*/ 9 w 131"/>
                <a:gd name="T63" fmla="*/ 175 h 266"/>
                <a:gd name="T64" fmla="*/ 0 w 131"/>
                <a:gd name="T65" fmla="*/ 152 h 266"/>
                <a:gd name="T66" fmla="*/ 12 w 131"/>
                <a:gd name="T67" fmla="*/ 100 h 266"/>
                <a:gd name="T68" fmla="*/ 48 w 131"/>
                <a:gd name="T69" fmla="*/ 53 h 266"/>
                <a:gd name="T70" fmla="*/ 92 w 131"/>
                <a:gd name="T71" fmla="*/ 19 h 266"/>
                <a:gd name="T72" fmla="*/ 118 w 131"/>
                <a:gd name="T73" fmla="*/ 6 h 266"/>
                <a:gd name="T74" fmla="*/ 131 w 131"/>
                <a:gd name="T75" fmla="*/ 0 h 266"/>
                <a:gd name="T76" fmla="*/ 121 w 131"/>
                <a:gd name="T77" fmla="*/ 17 h 266"/>
                <a:gd name="T78" fmla="*/ 108 w 131"/>
                <a:gd name="T79" fmla="*/ 47 h 266"/>
                <a:gd name="T80" fmla="*/ 108 w 131"/>
                <a:gd name="T81" fmla="*/ 73 h 266"/>
                <a:gd name="T82" fmla="*/ 115 w 131"/>
                <a:gd name="T83" fmla="*/ 98 h 266"/>
                <a:gd name="T84" fmla="*/ 123 w 131"/>
                <a:gd name="T85" fmla="*/ 126 h 266"/>
                <a:gd name="T86" fmla="*/ 128 w 131"/>
                <a:gd name="T87" fmla="*/ 149 h 266"/>
                <a:gd name="T88" fmla="*/ 129 w 131"/>
                <a:gd name="T89" fmla="*/ 168 h 266"/>
                <a:gd name="T90" fmla="*/ 125 w 131"/>
                <a:gd name="T91" fmla="*/ 197 h 266"/>
                <a:gd name="T92" fmla="*/ 115 w 131"/>
                <a:gd name="T93" fmla="*/ 230 h 266"/>
                <a:gd name="T94" fmla="*/ 92 w 131"/>
                <a:gd name="T95" fmla="*/ 257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1" h="266">
                  <a:moveTo>
                    <a:pt x="74" y="266"/>
                  </a:moveTo>
                  <a:lnTo>
                    <a:pt x="71" y="263"/>
                  </a:lnTo>
                  <a:lnTo>
                    <a:pt x="68" y="257"/>
                  </a:lnTo>
                  <a:lnTo>
                    <a:pt x="62" y="254"/>
                  </a:lnTo>
                  <a:lnTo>
                    <a:pt x="54" y="254"/>
                  </a:lnTo>
                  <a:lnTo>
                    <a:pt x="49" y="255"/>
                  </a:lnTo>
                  <a:lnTo>
                    <a:pt x="45" y="254"/>
                  </a:lnTo>
                  <a:lnTo>
                    <a:pt x="41" y="250"/>
                  </a:lnTo>
                  <a:lnTo>
                    <a:pt x="39" y="248"/>
                  </a:lnTo>
                  <a:lnTo>
                    <a:pt x="44" y="243"/>
                  </a:lnTo>
                  <a:lnTo>
                    <a:pt x="47" y="239"/>
                  </a:lnTo>
                  <a:lnTo>
                    <a:pt x="52" y="235"/>
                  </a:lnTo>
                  <a:lnTo>
                    <a:pt x="55" y="232"/>
                  </a:lnTo>
                  <a:lnTo>
                    <a:pt x="64" y="233"/>
                  </a:lnTo>
                  <a:lnTo>
                    <a:pt x="71" y="231"/>
                  </a:lnTo>
                  <a:lnTo>
                    <a:pt x="76" y="228"/>
                  </a:lnTo>
                  <a:lnTo>
                    <a:pt x="79" y="224"/>
                  </a:lnTo>
                  <a:lnTo>
                    <a:pt x="80" y="221"/>
                  </a:lnTo>
                  <a:lnTo>
                    <a:pt x="82" y="218"/>
                  </a:lnTo>
                  <a:lnTo>
                    <a:pt x="82" y="216"/>
                  </a:lnTo>
                  <a:lnTo>
                    <a:pt x="82" y="212"/>
                  </a:lnTo>
                  <a:lnTo>
                    <a:pt x="82" y="210"/>
                  </a:lnTo>
                  <a:lnTo>
                    <a:pt x="80" y="208"/>
                  </a:lnTo>
                  <a:lnTo>
                    <a:pt x="78" y="205"/>
                  </a:lnTo>
                  <a:lnTo>
                    <a:pt x="77" y="203"/>
                  </a:lnTo>
                  <a:lnTo>
                    <a:pt x="72" y="200"/>
                  </a:lnTo>
                  <a:lnTo>
                    <a:pt x="65" y="198"/>
                  </a:lnTo>
                  <a:lnTo>
                    <a:pt x="57" y="200"/>
                  </a:lnTo>
                  <a:lnTo>
                    <a:pt x="52" y="202"/>
                  </a:lnTo>
                  <a:lnTo>
                    <a:pt x="48" y="205"/>
                  </a:lnTo>
                  <a:lnTo>
                    <a:pt x="48" y="209"/>
                  </a:lnTo>
                  <a:lnTo>
                    <a:pt x="48" y="213"/>
                  </a:lnTo>
                  <a:lnTo>
                    <a:pt x="48" y="217"/>
                  </a:lnTo>
                  <a:lnTo>
                    <a:pt x="44" y="221"/>
                  </a:lnTo>
                  <a:lnTo>
                    <a:pt x="39" y="225"/>
                  </a:lnTo>
                  <a:lnTo>
                    <a:pt x="34" y="228"/>
                  </a:lnTo>
                  <a:lnTo>
                    <a:pt x="32" y="231"/>
                  </a:lnTo>
                  <a:lnTo>
                    <a:pt x="30" y="230"/>
                  </a:lnTo>
                  <a:lnTo>
                    <a:pt x="29" y="227"/>
                  </a:lnTo>
                  <a:lnTo>
                    <a:pt x="26" y="226"/>
                  </a:lnTo>
                  <a:lnTo>
                    <a:pt x="24" y="225"/>
                  </a:lnTo>
                  <a:lnTo>
                    <a:pt x="26" y="220"/>
                  </a:lnTo>
                  <a:lnTo>
                    <a:pt x="29" y="215"/>
                  </a:lnTo>
                  <a:lnTo>
                    <a:pt x="30" y="209"/>
                  </a:lnTo>
                  <a:lnTo>
                    <a:pt x="31" y="205"/>
                  </a:lnTo>
                  <a:lnTo>
                    <a:pt x="36" y="202"/>
                  </a:lnTo>
                  <a:lnTo>
                    <a:pt x="39" y="198"/>
                  </a:lnTo>
                  <a:lnTo>
                    <a:pt x="42" y="193"/>
                  </a:lnTo>
                  <a:lnTo>
                    <a:pt x="44" y="188"/>
                  </a:lnTo>
                  <a:lnTo>
                    <a:pt x="44" y="187"/>
                  </a:lnTo>
                  <a:lnTo>
                    <a:pt x="44" y="185"/>
                  </a:lnTo>
                  <a:lnTo>
                    <a:pt x="44" y="183"/>
                  </a:lnTo>
                  <a:lnTo>
                    <a:pt x="44" y="182"/>
                  </a:lnTo>
                  <a:lnTo>
                    <a:pt x="41" y="178"/>
                  </a:lnTo>
                  <a:lnTo>
                    <a:pt x="38" y="174"/>
                  </a:lnTo>
                  <a:lnTo>
                    <a:pt x="34" y="172"/>
                  </a:lnTo>
                  <a:lnTo>
                    <a:pt x="27" y="170"/>
                  </a:lnTo>
                  <a:lnTo>
                    <a:pt x="24" y="168"/>
                  </a:lnTo>
                  <a:lnTo>
                    <a:pt x="22" y="168"/>
                  </a:lnTo>
                  <a:lnTo>
                    <a:pt x="18" y="170"/>
                  </a:lnTo>
                  <a:lnTo>
                    <a:pt x="16" y="171"/>
                  </a:lnTo>
                  <a:lnTo>
                    <a:pt x="14" y="172"/>
                  </a:lnTo>
                  <a:lnTo>
                    <a:pt x="11" y="174"/>
                  </a:lnTo>
                  <a:lnTo>
                    <a:pt x="9" y="175"/>
                  </a:lnTo>
                  <a:lnTo>
                    <a:pt x="7" y="178"/>
                  </a:lnTo>
                  <a:lnTo>
                    <a:pt x="0" y="152"/>
                  </a:lnTo>
                  <a:lnTo>
                    <a:pt x="2" y="127"/>
                  </a:lnTo>
                  <a:lnTo>
                    <a:pt x="12" y="100"/>
                  </a:lnTo>
                  <a:lnTo>
                    <a:pt x="29" y="76"/>
                  </a:lnTo>
                  <a:lnTo>
                    <a:pt x="48" y="53"/>
                  </a:lnTo>
                  <a:lnTo>
                    <a:pt x="70" y="34"/>
                  </a:lnTo>
                  <a:lnTo>
                    <a:pt x="92" y="19"/>
                  </a:lnTo>
                  <a:lnTo>
                    <a:pt x="113" y="8"/>
                  </a:lnTo>
                  <a:lnTo>
                    <a:pt x="118" y="6"/>
                  </a:lnTo>
                  <a:lnTo>
                    <a:pt x="126" y="1"/>
                  </a:lnTo>
                  <a:lnTo>
                    <a:pt x="131" y="0"/>
                  </a:lnTo>
                  <a:lnTo>
                    <a:pt x="129" y="6"/>
                  </a:lnTo>
                  <a:lnTo>
                    <a:pt x="121" y="17"/>
                  </a:lnTo>
                  <a:lnTo>
                    <a:pt x="113" y="31"/>
                  </a:lnTo>
                  <a:lnTo>
                    <a:pt x="108" y="47"/>
                  </a:lnTo>
                  <a:lnTo>
                    <a:pt x="107" y="64"/>
                  </a:lnTo>
                  <a:lnTo>
                    <a:pt x="108" y="73"/>
                  </a:lnTo>
                  <a:lnTo>
                    <a:pt x="112" y="84"/>
                  </a:lnTo>
                  <a:lnTo>
                    <a:pt x="115" y="98"/>
                  </a:lnTo>
                  <a:lnTo>
                    <a:pt x="120" y="113"/>
                  </a:lnTo>
                  <a:lnTo>
                    <a:pt x="123" y="126"/>
                  </a:lnTo>
                  <a:lnTo>
                    <a:pt x="126" y="138"/>
                  </a:lnTo>
                  <a:lnTo>
                    <a:pt x="128" y="149"/>
                  </a:lnTo>
                  <a:lnTo>
                    <a:pt x="129" y="158"/>
                  </a:lnTo>
                  <a:lnTo>
                    <a:pt x="129" y="168"/>
                  </a:lnTo>
                  <a:lnTo>
                    <a:pt x="128" y="181"/>
                  </a:lnTo>
                  <a:lnTo>
                    <a:pt x="125" y="197"/>
                  </a:lnTo>
                  <a:lnTo>
                    <a:pt x="122" y="213"/>
                  </a:lnTo>
                  <a:lnTo>
                    <a:pt x="115" y="230"/>
                  </a:lnTo>
                  <a:lnTo>
                    <a:pt x="106" y="246"/>
                  </a:lnTo>
                  <a:lnTo>
                    <a:pt x="92" y="257"/>
                  </a:lnTo>
                  <a:lnTo>
                    <a:pt x="74" y="266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60" name="Freeform 308"/>
            <p:cNvSpPr>
              <a:spLocks/>
            </p:cNvSpPr>
            <p:nvPr/>
          </p:nvSpPr>
          <p:spPr bwMode="auto">
            <a:xfrm>
              <a:off x="7" y="284"/>
              <a:ext cx="320" cy="224"/>
            </a:xfrm>
            <a:custGeom>
              <a:avLst/>
              <a:gdLst>
                <a:gd name="T0" fmla="*/ 296 w 640"/>
                <a:gd name="T1" fmla="*/ 384 h 450"/>
                <a:gd name="T2" fmla="*/ 261 w 640"/>
                <a:gd name="T3" fmla="*/ 444 h 450"/>
                <a:gd name="T4" fmla="*/ 231 w 640"/>
                <a:gd name="T5" fmla="*/ 392 h 450"/>
                <a:gd name="T6" fmla="*/ 194 w 640"/>
                <a:gd name="T7" fmla="*/ 353 h 450"/>
                <a:gd name="T8" fmla="*/ 182 w 640"/>
                <a:gd name="T9" fmla="*/ 257 h 450"/>
                <a:gd name="T10" fmla="*/ 207 w 640"/>
                <a:gd name="T11" fmla="*/ 212 h 450"/>
                <a:gd name="T12" fmla="*/ 229 w 640"/>
                <a:gd name="T13" fmla="*/ 167 h 450"/>
                <a:gd name="T14" fmla="*/ 215 w 640"/>
                <a:gd name="T15" fmla="*/ 175 h 450"/>
                <a:gd name="T16" fmla="*/ 198 w 640"/>
                <a:gd name="T17" fmla="*/ 217 h 450"/>
                <a:gd name="T18" fmla="*/ 131 w 640"/>
                <a:gd name="T19" fmla="*/ 270 h 450"/>
                <a:gd name="T20" fmla="*/ 80 w 640"/>
                <a:gd name="T21" fmla="*/ 275 h 450"/>
                <a:gd name="T22" fmla="*/ 48 w 640"/>
                <a:gd name="T23" fmla="*/ 262 h 450"/>
                <a:gd name="T24" fmla="*/ 0 w 640"/>
                <a:gd name="T25" fmla="*/ 240 h 450"/>
                <a:gd name="T26" fmla="*/ 40 w 640"/>
                <a:gd name="T27" fmla="*/ 226 h 450"/>
                <a:gd name="T28" fmla="*/ 75 w 640"/>
                <a:gd name="T29" fmla="*/ 182 h 450"/>
                <a:gd name="T30" fmla="*/ 144 w 640"/>
                <a:gd name="T31" fmla="*/ 137 h 450"/>
                <a:gd name="T32" fmla="*/ 188 w 640"/>
                <a:gd name="T33" fmla="*/ 140 h 450"/>
                <a:gd name="T34" fmla="*/ 196 w 640"/>
                <a:gd name="T35" fmla="*/ 143 h 450"/>
                <a:gd name="T36" fmla="*/ 186 w 640"/>
                <a:gd name="T37" fmla="*/ 166 h 450"/>
                <a:gd name="T38" fmla="*/ 192 w 640"/>
                <a:gd name="T39" fmla="*/ 172 h 450"/>
                <a:gd name="T40" fmla="*/ 214 w 640"/>
                <a:gd name="T41" fmla="*/ 166 h 450"/>
                <a:gd name="T42" fmla="*/ 212 w 640"/>
                <a:gd name="T43" fmla="*/ 139 h 450"/>
                <a:gd name="T44" fmla="*/ 219 w 640"/>
                <a:gd name="T45" fmla="*/ 137 h 450"/>
                <a:gd name="T46" fmla="*/ 232 w 640"/>
                <a:gd name="T47" fmla="*/ 155 h 450"/>
                <a:gd name="T48" fmla="*/ 261 w 640"/>
                <a:gd name="T49" fmla="*/ 158 h 450"/>
                <a:gd name="T50" fmla="*/ 283 w 640"/>
                <a:gd name="T51" fmla="*/ 140 h 450"/>
                <a:gd name="T52" fmla="*/ 307 w 640"/>
                <a:gd name="T53" fmla="*/ 133 h 450"/>
                <a:gd name="T54" fmla="*/ 343 w 640"/>
                <a:gd name="T55" fmla="*/ 95 h 450"/>
                <a:gd name="T56" fmla="*/ 419 w 640"/>
                <a:gd name="T57" fmla="*/ 6 h 450"/>
                <a:gd name="T58" fmla="*/ 479 w 640"/>
                <a:gd name="T59" fmla="*/ 0 h 450"/>
                <a:gd name="T60" fmla="*/ 527 w 640"/>
                <a:gd name="T61" fmla="*/ 9 h 450"/>
                <a:gd name="T62" fmla="*/ 579 w 640"/>
                <a:gd name="T63" fmla="*/ 28 h 450"/>
                <a:gd name="T64" fmla="*/ 630 w 640"/>
                <a:gd name="T65" fmla="*/ 30 h 450"/>
                <a:gd name="T66" fmla="*/ 622 w 640"/>
                <a:gd name="T67" fmla="*/ 57 h 450"/>
                <a:gd name="T68" fmla="*/ 553 w 640"/>
                <a:gd name="T69" fmla="*/ 140 h 450"/>
                <a:gd name="T70" fmla="*/ 490 w 640"/>
                <a:gd name="T71" fmla="*/ 169 h 450"/>
                <a:gd name="T72" fmla="*/ 425 w 640"/>
                <a:gd name="T73" fmla="*/ 184 h 450"/>
                <a:gd name="T74" fmla="*/ 364 w 640"/>
                <a:gd name="T75" fmla="*/ 169 h 450"/>
                <a:gd name="T76" fmla="*/ 331 w 640"/>
                <a:gd name="T77" fmla="*/ 151 h 450"/>
                <a:gd name="T78" fmla="*/ 307 w 640"/>
                <a:gd name="T79" fmla="*/ 144 h 450"/>
                <a:gd name="T80" fmla="*/ 283 w 640"/>
                <a:gd name="T81" fmla="*/ 151 h 450"/>
                <a:gd name="T82" fmla="*/ 285 w 640"/>
                <a:gd name="T83" fmla="*/ 164 h 450"/>
                <a:gd name="T84" fmla="*/ 313 w 640"/>
                <a:gd name="T85" fmla="*/ 162 h 450"/>
                <a:gd name="T86" fmla="*/ 346 w 640"/>
                <a:gd name="T87" fmla="*/ 159 h 450"/>
                <a:gd name="T88" fmla="*/ 409 w 640"/>
                <a:gd name="T89" fmla="*/ 182 h 450"/>
                <a:gd name="T90" fmla="*/ 464 w 640"/>
                <a:gd name="T91" fmla="*/ 248 h 450"/>
                <a:gd name="T92" fmla="*/ 481 w 640"/>
                <a:gd name="T93" fmla="*/ 328 h 450"/>
                <a:gd name="T94" fmla="*/ 448 w 640"/>
                <a:gd name="T95" fmla="*/ 328 h 450"/>
                <a:gd name="T96" fmla="*/ 372 w 640"/>
                <a:gd name="T97" fmla="*/ 306 h 450"/>
                <a:gd name="T98" fmla="*/ 326 w 640"/>
                <a:gd name="T99" fmla="*/ 292 h 450"/>
                <a:gd name="T100" fmla="*/ 289 w 640"/>
                <a:gd name="T101" fmla="*/ 234 h 450"/>
                <a:gd name="T102" fmla="*/ 277 w 640"/>
                <a:gd name="T103" fmla="*/ 181 h 450"/>
                <a:gd name="T104" fmla="*/ 251 w 640"/>
                <a:gd name="T105" fmla="*/ 163 h 450"/>
                <a:gd name="T106" fmla="*/ 236 w 640"/>
                <a:gd name="T107" fmla="*/ 166 h 450"/>
                <a:gd name="T108" fmla="*/ 251 w 640"/>
                <a:gd name="T109" fmla="*/ 192 h 450"/>
                <a:gd name="T110" fmla="*/ 298 w 640"/>
                <a:gd name="T111" fmla="*/ 248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40" h="450">
                  <a:moveTo>
                    <a:pt x="305" y="265"/>
                  </a:moveTo>
                  <a:lnTo>
                    <a:pt x="311" y="298"/>
                  </a:lnTo>
                  <a:lnTo>
                    <a:pt x="311" y="330"/>
                  </a:lnTo>
                  <a:lnTo>
                    <a:pt x="306" y="361"/>
                  </a:lnTo>
                  <a:lnTo>
                    <a:pt x="296" y="384"/>
                  </a:lnTo>
                  <a:lnTo>
                    <a:pt x="284" y="401"/>
                  </a:lnTo>
                  <a:lnTo>
                    <a:pt x="275" y="416"/>
                  </a:lnTo>
                  <a:lnTo>
                    <a:pt x="268" y="433"/>
                  </a:lnTo>
                  <a:lnTo>
                    <a:pt x="262" y="450"/>
                  </a:lnTo>
                  <a:lnTo>
                    <a:pt x="261" y="444"/>
                  </a:lnTo>
                  <a:lnTo>
                    <a:pt x="258" y="435"/>
                  </a:lnTo>
                  <a:lnTo>
                    <a:pt x="253" y="425"/>
                  </a:lnTo>
                  <a:lnTo>
                    <a:pt x="246" y="414"/>
                  </a:lnTo>
                  <a:lnTo>
                    <a:pt x="239" y="403"/>
                  </a:lnTo>
                  <a:lnTo>
                    <a:pt x="231" y="392"/>
                  </a:lnTo>
                  <a:lnTo>
                    <a:pt x="223" y="382"/>
                  </a:lnTo>
                  <a:lnTo>
                    <a:pt x="215" y="375"/>
                  </a:lnTo>
                  <a:lnTo>
                    <a:pt x="207" y="368"/>
                  </a:lnTo>
                  <a:lnTo>
                    <a:pt x="200" y="360"/>
                  </a:lnTo>
                  <a:lnTo>
                    <a:pt x="194" y="353"/>
                  </a:lnTo>
                  <a:lnTo>
                    <a:pt x="190" y="345"/>
                  </a:lnTo>
                  <a:lnTo>
                    <a:pt x="181" y="320"/>
                  </a:lnTo>
                  <a:lnTo>
                    <a:pt x="178" y="295"/>
                  </a:lnTo>
                  <a:lnTo>
                    <a:pt x="179" y="273"/>
                  </a:lnTo>
                  <a:lnTo>
                    <a:pt x="182" y="257"/>
                  </a:lnTo>
                  <a:lnTo>
                    <a:pt x="184" y="248"/>
                  </a:lnTo>
                  <a:lnTo>
                    <a:pt x="189" y="239"/>
                  </a:lnTo>
                  <a:lnTo>
                    <a:pt x="194" y="231"/>
                  </a:lnTo>
                  <a:lnTo>
                    <a:pt x="201" y="222"/>
                  </a:lnTo>
                  <a:lnTo>
                    <a:pt x="207" y="212"/>
                  </a:lnTo>
                  <a:lnTo>
                    <a:pt x="214" y="202"/>
                  </a:lnTo>
                  <a:lnTo>
                    <a:pt x="221" y="192"/>
                  </a:lnTo>
                  <a:lnTo>
                    <a:pt x="227" y="181"/>
                  </a:lnTo>
                  <a:lnTo>
                    <a:pt x="229" y="174"/>
                  </a:lnTo>
                  <a:lnTo>
                    <a:pt x="229" y="167"/>
                  </a:lnTo>
                  <a:lnTo>
                    <a:pt x="228" y="162"/>
                  </a:lnTo>
                  <a:lnTo>
                    <a:pt x="226" y="160"/>
                  </a:lnTo>
                  <a:lnTo>
                    <a:pt x="221" y="164"/>
                  </a:lnTo>
                  <a:lnTo>
                    <a:pt x="217" y="169"/>
                  </a:lnTo>
                  <a:lnTo>
                    <a:pt x="215" y="175"/>
                  </a:lnTo>
                  <a:lnTo>
                    <a:pt x="213" y="181"/>
                  </a:lnTo>
                  <a:lnTo>
                    <a:pt x="211" y="192"/>
                  </a:lnTo>
                  <a:lnTo>
                    <a:pt x="207" y="201"/>
                  </a:lnTo>
                  <a:lnTo>
                    <a:pt x="203" y="209"/>
                  </a:lnTo>
                  <a:lnTo>
                    <a:pt x="198" y="217"/>
                  </a:lnTo>
                  <a:lnTo>
                    <a:pt x="188" y="232"/>
                  </a:lnTo>
                  <a:lnTo>
                    <a:pt x="175" y="245"/>
                  </a:lnTo>
                  <a:lnTo>
                    <a:pt x="161" y="256"/>
                  </a:lnTo>
                  <a:lnTo>
                    <a:pt x="146" y="264"/>
                  </a:lnTo>
                  <a:lnTo>
                    <a:pt x="131" y="270"/>
                  </a:lnTo>
                  <a:lnTo>
                    <a:pt x="116" y="275"/>
                  </a:lnTo>
                  <a:lnTo>
                    <a:pt x="102" y="276"/>
                  </a:lnTo>
                  <a:lnTo>
                    <a:pt x="88" y="276"/>
                  </a:lnTo>
                  <a:lnTo>
                    <a:pt x="84" y="276"/>
                  </a:lnTo>
                  <a:lnTo>
                    <a:pt x="80" y="275"/>
                  </a:lnTo>
                  <a:lnTo>
                    <a:pt x="76" y="273"/>
                  </a:lnTo>
                  <a:lnTo>
                    <a:pt x="72" y="272"/>
                  </a:lnTo>
                  <a:lnTo>
                    <a:pt x="64" y="270"/>
                  </a:lnTo>
                  <a:lnTo>
                    <a:pt x="56" y="267"/>
                  </a:lnTo>
                  <a:lnTo>
                    <a:pt x="48" y="262"/>
                  </a:lnTo>
                  <a:lnTo>
                    <a:pt x="40" y="258"/>
                  </a:lnTo>
                  <a:lnTo>
                    <a:pt x="31" y="254"/>
                  </a:lnTo>
                  <a:lnTo>
                    <a:pt x="22" y="249"/>
                  </a:lnTo>
                  <a:lnTo>
                    <a:pt x="11" y="245"/>
                  </a:lnTo>
                  <a:lnTo>
                    <a:pt x="0" y="240"/>
                  </a:lnTo>
                  <a:lnTo>
                    <a:pt x="7" y="238"/>
                  </a:lnTo>
                  <a:lnTo>
                    <a:pt x="14" y="235"/>
                  </a:lnTo>
                  <a:lnTo>
                    <a:pt x="23" y="233"/>
                  </a:lnTo>
                  <a:lnTo>
                    <a:pt x="32" y="230"/>
                  </a:lnTo>
                  <a:lnTo>
                    <a:pt x="40" y="226"/>
                  </a:lnTo>
                  <a:lnTo>
                    <a:pt x="48" y="220"/>
                  </a:lnTo>
                  <a:lnTo>
                    <a:pt x="55" y="215"/>
                  </a:lnTo>
                  <a:lnTo>
                    <a:pt x="60" y="207"/>
                  </a:lnTo>
                  <a:lnTo>
                    <a:pt x="65" y="195"/>
                  </a:lnTo>
                  <a:lnTo>
                    <a:pt x="75" y="182"/>
                  </a:lnTo>
                  <a:lnTo>
                    <a:pt x="85" y="170"/>
                  </a:lnTo>
                  <a:lnTo>
                    <a:pt x="99" y="157"/>
                  </a:lnTo>
                  <a:lnTo>
                    <a:pt x="113" y="148"/>
                  </a:lnTo>
                  <a:lnTo>
                    <a:pt x="128" y="141"/>
                  </a:lnTo>
                  <a:lnTo>
                    <a:pt x="144" y="137"/>
                  </a:lnTo>
                  <a:lnTo>
                    <a:pt x="161" y="140"/>
                  </a:lnTo>
                  <a:lnTo>
                    <a:pt x="168" y="143"/>
                  </a:lnTo>
                  <a:lnTo>
                    <a:pt x="176" y="144"/>
                  </a:lnTo>
                  <a:lnTo>
                    <a:pt x="183" y="143"/>
                  </a:lnTo>
                  <a:lnTo>
                    <a:pt x="188" y="140"/>
                  </a:lnTo>
                  <a:lnTo>
                    <a:pt x="191" y="136"/>
                  </a:lnTo>
                  <a:lnTo>
                    <a:pt x="194" y="136"/>
                  </a:lnTo>
                  <a:lnTo>
                    <a:pt x="198" y="137"/>
                  </a:lnTo>
                  <a:lnTo>
                    <a:pt x="201" y="139"/>
                  </a:lnTo>
                  <a:lnTo>
                    <a:pt x="196" y="143"/>
                  </a:lnTo>
                  <a:lnTo>
                    <a:pt x="190" y="150"/>
                  </a:lnTo>
                  <a:lnTo>
                    <a:pt x="186" y="157"/>
                  </a:lnTo>
                  <a:lnTo>
                    <a:pt x="185" y="164"/>
                  </a:lnTo>
                  <a:lnTo>
                    <a:pt x="185" y="165"/>
                  </a:lnTo>
                  <a:lnTo>
                    <a:pt x="186" y="166"/>
                  </a:lnTo>
                  <a:lnTo>
                    <a:pt x="186" y="169"/>
                  </a:lnTo>
                  <a:lnTo>
                    <a:pt x="188" y="170"/>
                  </a:lnTo>
                  <a:lnTo>
                    <a:pt x="189" y="171"/>
                  </a:lnTo>
                  <a:lnTo>
                    <a:pt x="190" y="171"/>
                  </a:lnTo>
                  <a:lnTo>
                    <a:pt x="192" y="172"/>
                  </a:lnTo>
                  <a:lnTo>
                    <a:pt x="193" y="173"/>
                  </a:lnTo>
                  <a:lnTo>
                    <a:pt x="199" y="174"/>
                  </a:lnTo>
                  <a:lnTo>
                    <a:pt x="205" y="173"/>
                  </a:lnTo>
                  <a:lnTo>
                    <a:pt x="211" y="170"/>
                  </a:lnTo>
                  <a:lnTo>
                    <a:pt x="214" y="166"/>
                  </a:lnTo>
                  <a:lnTo>
                    <a:pt x="217" y="160"/>
                  </a:lnTo>
                  <a:lnTo>
                    <a:pt x="217" y="154"/>
                  </a:lnTo>
                  <a:lnTo>
                    <a:pt x="216" y="147"/>
                  </a:lnTo>
                  <a:lnTo>
                    <a:pt x="214" y="142"/>
                  </a:lnTo>
                  <a:lnTo>
                    <a:pt x="212" y="139"/>
                  </a:lnTo>
                  <a:lnTo>
                    <a:pt x="212" y="136"/>
                  </a:lnTo>
                  <a:lnTo>
                    <a:pt x="213" y="135"/>
                  </a:lnTo>
                  <a:lnTo>
                    <a:pt x="215" y="134"/>
                  </a:lnTo>
                  <a:lnTo>
                    <a:pt x="217" y="134"/>
                  </a:lnTo>
                  <a:lnTo>
                    <a:pt x="219" y="137"/>
                  </a:lnTo>
                  <a:lnTo>
                    <a:pt x="220" y="141"/>
                  </a:lnTo>
                  <a:lnTo>
                    <a:pt x="221" y="144"/>
                  </a:lnTo>
                  <a:lnTo>
                    <a:pt x="222" y="149"/>
                  </a:lnTo>
                  <a:lnTo>
                    <a:pt x="227" y="154"/>
                  </a:lnTo>
                  <a:lnTo>
                    <a:pt x="232" y="155"/>
                  </a:lnTo>
                  <a:lnTo>
                    <a:pt x="242" y="150"/>
                  </a:lnTo>
                  <a:lnTo>
                    <a:pt x="245" y="154"/>
                  </a:lnTo>
                  <a:lnTo>
                    <a:pt x="250" y="156"/>
                  </a:lnTo>
                  <a:lnTo>
                    <a:pt x="255" y="158"/>
                  </a:lnTo>
                  <a:lnTo>
                    <a:pt x="261" y="158"/>
                  </a:lnTo>
                  <a:lnTo>
                    <a:pt x="266" y="157"/>
                  </a:lnTo>
                  <a:lnTo>
                    <a:pt x="272" y="154"/>
                  </a:lnTo>
                  <a:lnTo>
                    <a:pt x="276" y="149"/>
                  </a:lnTo>
                  <a:lnTo>
                    <a:pt x="280" y="141"/>
                  </a:lnTo>
                  <a:lnTo>
                    <a:pt x="283" y="140"/>
                  </a:lnTo>
                  <a:lnTo>
                    <a:pt x="287" y="139"/>
                  </a:lnTo>
                  <a:lnTo>
                    <a:pt x="291" y="136"/>
                  </a:lnTo>
                  <a:lnTo>
                    <a:pt x="297" y="135"/>
                  </a:lnTo>
                  <a:lnTo>
                    <a:pt x="302" y="134"/>
                  </a:lnTo>
                  <a:lnTo>
                    <a:pt x="307" y="133"/>
                  </a:lnTo>
                  <a:lnTo>
                    <a:pt x="313" y="132"/>
                  </a:lnTo>
                  <a:lnTo>
                    <a:pt x="319" y="131"/>
                  </a:lnTo>
                  <a:lnTo>
                    <a:pt x="328" y="125"/>
                  </a:lnTo>
                  <a:lnTo>
                    <a:pt x="336" y="113"/>
                  </a:lnTo>
                  <a:lnTo>
                    <a:pt x="343" y="95"/>
                  </a:lnTo>
                  <a:lnTo>
                    <a:pt x="351" y="72"/>
                  </a:lnTo>
                  <a:lnTo>
                    <a:pt x="364" y="46"/>
                  </a:lnTo>
                  <a:lnTo>
                    <a:pt x="381" y="27"/>
                  </a:lnTo>
                  <a:lnTo>
                    <a:pt x="399" y="14"/>
                  </a:lnTo>
                  <a:lnTo>
                    <a:pt x="419" y="6"/>
                  </a:lnTo>
                  <a:lnTo>
                    <a:pt x="437" y="1"/>
                  </a:lnTo>
                  <a:lnTo>
                    <a:pt x="454" y="0"/>
                  </a:lnTo>
                  <a:lnTo>
                    <a:pt x="466" y="0"/>
                  </a:lnTo>
                  <a:lnTo>
                    <a:pt x="473" y="0"/>
                  </a:lnTo>
                  <a:lnTo>
                    <a:pt x="479" y="0"/>
                  </a:lnTo>
                  <a:lnTo>
                    <a:pt x="486" y="1"/>
                  </a:lnTo>
                  <a:lnTo>
                    <a:pt x="495" y="3"/>
                  </a:lnTo>
                  <a:lnTo>
                    <a:pt x="505" y="4"/>
                  </a:lnTo>
                  <a:lnTo>
                    <a:pt x="517" y="6"/>
                  </a:lnTo>
                  <a:lnTo>
                    <a:pt x="527" y="9"/>
                  </a:lnTo>
                  <a:lnTo>
                    <a:pt x="539" y="13"/>
                  </a:lnTo>
                  <a:lnTo>
                    <a:pt x="548" y="18"/>
                  </a:lnTo>
                  <a:lnTo>
                    <a:pt x="557" y="22"/>
                  </a:lnTo>
                  <a:lnTo>
                    <a:pt x="568" y="26"/>
                  </a:lnTo>
                  <a:lnTo>
                    <a:pt x="579" y="28"/>
                  </a:lnTo>
                  <a:lnTo>
                    <a:pt x="589" y="30"/>
                  </a:lnTo>
                  <a:lnTo>
                    <a:pt x="601" y="31"/>
                  </a:lnTo>
                  <a:lnTo>
                    <a:pt x="611" y="31"/>
                  </a:lnTo>
                  <a:lnTo>
                    <a:pt x="621" y="31"/>
                  </a:lnTo>
                  <a:lnTo>
                    <a:pt x="630" y="30"/>
                  </a:lnTo>
                  <a:lnTo>
                    <a:pt x="640" y="30"/>
                  </a:lnTo>
                  <a:lnTo>
                    <a:pt x="640" y="35"/>
                  </a:lnTo>
                  <a:lnTo>
                    <a:pt x="636" y="39"/>
                  </a:lnTo>
                  <a:lnTo>
                    <a:pt x="631" y="44"/>
                  </a:lnTo>
                  <a:lnTo>
                    <a:pt x="622" y="57"/>
                  </a:lnTo>
                  <a:lnTo>
                    <a:pt x="610" y="73"/>
                  </a:lnTo>
                  <a:lnTo>
                    <a:pt x="596" y="90"/>
                  </a:lnTo>
                  <a:lnTo>
                    <a:pt x="583" y="107"/>
                  </a:lnTo>
                  <a:lnTo>
                    <a:pt x="568" y="125"/>
                  </a:lnTo>
                  <a:lnTo>
                    <a:pt x="553" y="140"/>
                  </a:lnTo>
                  <a:lnTo>
                    <a:pt x="538" y="151"/>
                  </a:lnTo>
                  <a:lnTo>
                    <a:pt x="524" y="158"/>
                  </a:lnTo>
                  <a:lnTo>
                    <a:pt x="515" y="160"/>
                  </a:lnTo>
                  <a:lnTo>
                    <a:pt x="504" y="164"/>
                  </a:lnTo>
                  <a:lnTo>
                    <a:pt x="490" y="169"/>
                  </a:lnTo>
                  <a:lnTo>
                    <a:pt x="477" y="172"/>
                  </a:lnTo>
                  <a:lnTo>
                    <a:pt x="463" y="177"/>
                  </a:lnTo>
                  <a:lnTo>
                    <a:pt x="449" y="180"/>
                  </a:lnTo>
                  <a:lnTo>
                    <a:pt x="436" y="182"/>
                  </a:lnTo>
                  <a:lnTo>
                    <a:pt x="425" y="184"/>
                  </a:lnTo>
                  <a:lnTo>
                    <a:pt x="414" y="182"/>
                  </a:lnTo>
                  <a:lnTo>
                    <a:pt x="402" y="180"/>
                  </a:lnTo>
                  <a:lnTo>
                    <a:pt x="388" y="177"/>
                  </a:lnTo>
                  <a:lnTo>
                    <a:pt x="375" y="172"/>
                  </a:lnTo>
                  <a:lnTo>
                    <a:pt x="364" y="169"/>
                  </a:lnTo>
                  <a:lnTo>
                    <a:pt x="353" y="164"/>
                  </a:lnTo>
                  <a:lnTo>
                    <a:pt x="345" y="160"/>
                  </a:lnTo>
                  <a:lnTo>
                    <a:pt x="341" y="158"/>
                  </a:lnTo>
                  <a:lnTo>
                    <a:pt x="336" y="155"/>
                  </a:lnTo>
                  <a:lnTo>
                    <a:pt x="331" y="151"/>
                  </a:lnTo>
                  <a:lnTo>
                    <a:pt x="326" y="148"/>
                  </a:lnTo>
                  <a:lnTo>
                    <a:pt x="321" y="145"/>
                  </a:lnTo>
                  <a:lnTo>
                    <a:pt x="318" y="144"/>
                  </a:lnTo>
                  <a:lnTo>
                    <a:pt x="313" y="144"/>
                  </a:lnTo>
                  <a:lnTo>
                    <a:pt x="307" y="144"/>
                  </a:lnTo>
                  <a:lnTo>
                    <a:pt x="302" y="145"/>
                  </a:lnTo>
                  <a:lnTo>
                    <a:pt x="296" y="147"/>
                  </a:lnTo>
                  <a:lnTo>
                    <a:pt x="291" y="148"/>
                  </a:lnTo>
                  <a:lnTo>
                    <a:pt x="287" y="150"/>
                  </a:lnTo>
                  <a:lnTo>
                    <a:pt x="283" y="151"/>
                  </a:lnTo>
                  <a:lnTo>
                    <a:pt x="279" y="155"/>
                  </a:lnTo>
                  <a:lnTo>
                    <a:pt x="277" y="158"/>
                  </a:lnTo>
                  <a:lnTo>
                    <a:pt x="279" y="160"/>
                  </a:lnTo>
                  <a:lnTo>
                    <a:pt x="282" y="163"/>
                  </a:lnTo>
                  <a:lnTo>
                    <a:pt x="285" y="164"/>
                  </a:lnTo>
                  <a:lnTo>
                    <a:pt x="290" y="164"/>
                  </a:lnTo>
                  <a:lnTo>
                    <a:pt x="295" y="163"/>
                  </a:lnTo>
                  <a:lnTo>
                    <a:pt x="300" y="163"/>
                  </a:lnTo>
                  <a:lnTo>
                    <a:pt x="306" y="162"/>
                  </a:lnTo>
                  <a:lnTo>
                    <a:pt x="313" y="162"/>
                  </a:lnTo>
                  <a:lnTo>
                    <a:pt x="320" y="160"/>
                  </a:lnTo>
                  <a:lnTo>
                    <a:pt x="326" y="159"/>
                  </a:lnTo>
                  <a:lnTo>
                    <a:pt x="333" y="158"/>
                  </a:lnTo>
                  <a:lnTo>
                    <a:pt x="338" y="158"/>
                  </a:lnTo>
                  <a:lnTo>
                    <a:pt x="346" y="159"/>
                  </a:lnTo>
                  <a:lnTo>
                    <a:pt x="355" y="160"/>
                  </a:lnTo>
                  <a:lnTo>
                    <a:pt x="365" y="164"/>
                  </a:lnTo>
                  <a:lnTo>
                    <a:pt x="376" y="169"/>
                  </a:lnTo>
                  <a:lnTo>
                    <a:pt x="391" y="174"/>
                  </a:lnTo>
                  <a:lnTo>
                    <a:pt x="409" y="182"/>
                  </a:lnTo>
                  <a:lnTo>
                    <a:pt x="422" y="190"/>
                  </a:lnTo>
                  <a:lnTo>
                    <a:pt x="434" y="202"/>
                  </a:lnTo>
                  <a:lnTo>
                    <a:pt x="446" y="216"/>
                  </a:lnTo>
                  <a:lnTo>
                    <a:pt x="455" y="231"/>
                  </a:lnTo>
                  <a:lnTo>
                    <a:pt x="464" y="248"/>
                  </a:lnTo>
                  <a:lnTo>
                    <a:pt x="470" y="265"/>
                  </a:lnTo>
                  <a:lnTo>
                    <a:pt x="475" y="285"/>
                  </a:lnTo>
                  <a:lnTo>
                    <a:pt x="479" y="303"/>
                  </a:lnTo>
                  <a:lnTo>
                    <a:pt x="480" y="316"/>
                  </a:lnTo>
                  <a:lnTo>
                    <a:pt x="481" y="328"/>
                  </a:lnTo>
                  <a:lnTo>
                    <a:pt x="480" y="339"/>
                  </a:lnTo>
                  <a:lnTo>
                    <a:pt x="479" y="351"/>
                  </a:lnTo>
                  <a:lnTo>
                    <a:pt x="472" y="343"/>
                  </a:lnTo>
                  <a:lnTo>
                    <a:pt x="460" y="335"/>
                  </a:lnTo>
                  <a:lnTo>
                    <a:pt x="448" y="328"/>
                  </a:lnTo>
                  <a:lnTo>
                    <a:pt x="433" y="321"/>
                  </a:lnTo>
                  <a:lnTo>
                    <a:pt x="417" y="316"/>
                  </a:lnTo>
                  <a:lnTo>
                    <a:pt x="401" y="312"/>
                  </a:lnTo>
                  <a:lnTo>
                    <a:pt x="386" y="308"/>
                  </a:lnTo>
                  <a:lnTo>
                    <a:pt x="372" y="306"/>
                  </a:lnTo>
                  <a:lnTo>
                    <a:pt x="364" y="305"/>
                  </a:lnTo>
                  <a:lnTo>
                    <a:pt x="355" y="302"/>
                  </a:lnTo>
                  <a:lnTo>
                    <a:pt x="344" y="300"/>
                  </a:lnTo>
                  <a:lnTo>
                    <a:pt x="335" y="297"/>
                  </a:lnTo>
                  <a:lnTo>
                    <a:pt x="326" y="292"/>
                  </a:lnTo>
                  <a:lnTo>
                    <a:pt x="317" y="284"/>
                  </a:lnTo>
                  <a:lnTo>
                    <a:pt x="310" y="275"/>
                  </a:lnTo>
                  <a:lnTo>
                    <a:pt x="304" y="263"/>
                  </a:lnTo>
                  <a:lnTo>
                    <a:pt x="296" y="247"/>
                  </a:lnTo>
                  <a:lnTo>
                    <a:pt x="289" y="234"/>
                  </a:lnTo>
                  <a:lnTo>
                    <a:pt x="284" y="219"/>
                  </a:lnTo>
                  <a:lnTo>
                    <a:pt x="284" y="199"/>
                  </a:lnTo>
                  <a:lnTo>
                    <a:pt x="284" y="193"/>
                  </a:lnTo>
                  <a:lnTo>
                    <a:pt x="281" y="186"/>
                  </a:lnTo>
                  <a:lnTo>
                    <a:pt x="277" y="181"/>
                  </a:lnTo>
                  <a:lnTo>
                    <a:pt x="272" y="175"/>
                  </a:lnTo>
                  <a:lnTo>
                    <a:pt x="266" y="172"/>
                  </a:lnTo>
                  <a:lnTo>
                    <a:pt x="260" y="167"/>
                  </a:lnTo>
                  <a:lnTo>
                    <a:pt x="255" y="165"/>
                  </a:lnTo>
                  <a:lnTo>
                    <a:pt x="251" y="163"/>
                  </a:lnTo>
                  <a:lnTo>
                    <a:pt x="245" y="160"/>
                  </a:lnTo>
                  <a:lnTo>
                    <a:pt x="239" y="158"/>
                  </a:lnTo>
                  <a:lnTo>
                    <a:pt x="236" y="159"/>
                  </a:lnTo>
                  <a:lnTo>
                    <a:pt x="235" y="162"/>
                  </a:lnTo>
                  <a:lnTo>
                    <a:pt x="236" y="166"/>
                  </a:lnTo>
                  <a:lnTo>
                    <a:pt x="236" y="172"/>
                  </a:lnTo>
                  <a:lnTo>
                    <a:pt x="238" y="177"/>
                  </a:lnTo>
                  <a:lnTo>
                    <a:pt x="241" y="182"/>
                  </a:lnTo>
                  <a:lnTo>
                    <a:pt x="244" y="186"/>
                  </a:lnTo>
                  <a:lnTo>
                    <a:pt x="251" y="192"/>
                  </a:lnTo>
                  <a:lnTo>
                    <a:pt x="259" y="200"/>
                  </a:lnTo>
                  <a:lnTo>
                    <a:pt x="269" y="209"/>
                  </a:lnTo>
                  <a:lnTo>
                    <a:pt x="280" y="220"/>
                  </a:lnTo>
                  <a:lnTo>
                    <a:pt x="290" y="233"/>
                  </a:lnTo>
                  <a:lnTo>
                    <a:pt x="298" y="248"/>
                  </a:lnTo>
                  <a:lnTo>
                    <a:pt x="305" y="265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61" name="Freeform 309"/>
            <p:cNvSpPr>
              <a:spLocks/>
            </p:cNvSpPr>
            <p:nvPr/>
          </p:nvSpPr>
          <p:spPr bwMode="auto">
            <a:xfrm>
              <a:off x="12" y="250"/>
              <a:ext cx="96" cy="98"/>
            </a:xfrm>
            <a:custGeom>
              <a:avLst/>
              <a:gdLst>
                <a:gd name="T0" fmla="*/ 146 w 193"/>
                <a:gd name="T1" fmla="*/ 189 h 196"/>
                <a:gd name="T2" fmla="*/ 152 w 193"/>
                <a:gd name="T3" fmla="*/ 179 h 196"/>
                <a:gd name="T4" fmla="*/ 164 w 193"/>
                <a:gd name="T5" fmla="*/ 175 h 196"/>
                <a:gd name="T6" fmla="*/ 173 w 193"/>
                <a:gd name="T7" fmla="*/ 179 h 196"/>
                <a:gd name="T8" fmla="*/ 175 w 193"/>
                <a:gd name="T9" fmla="*/ 184 h 196"/>
                <a:gd name="T10" fmla="*/ 181 w 193"/>
                <a:gd name="T11" fmla="*/ 185 h 196"/>
                <a:gd name="T12" fmla="*/ 190 w 193"/>
                <a:gd name="T13" fmla="*/ 187 h 196"/>
                <a:gd name="T14" fmla="*/ 193 w 193"/>
                <a:gd name="T15" fmla="*/ 186 h 196"/>
                <a:gd name="T16" fmla="*/ 189 w 193"/>
                <a:gd name="T17" fmla="*/ 179 h 196"/>
                <a:gd name="T18" fmla="*/ 182 w 193"/>
                <a:gd name="T19" fmla="*/ 173 h 196"/>
                <a:gd name="T20" fmla="*/ 175 w 193"/>
                <a:gd name="T21" fmla="*/ 172 h 196"/>
                <a:gd name="T22" fmla="*/ 166 w 193"/>
                <a:gd name="T23" fmla="*/ 173 h 196"/>
                <a:gd name="T24" fmla="*/ 159 w 193"/>
                <a:gd name="T25" fmla="*/ 166 h 196"/>
                <a:gd name="T26" fmla="*/ 157 w 193"/>
                <a:gd name="T27" fmla="*/ 156 h 196"/>
                <a:gd name="T28" fmla="*/ 158 w 193"/>
                <a:gd name="T29" fmla="*/ 150 h 196"/>
                <a:gd name="T30" fmla="*/ 161 w 193"/>
                <a:gd name="T31" fmla="*/ 147 h 196"/>
                <a:gd name="T32" fmla="*/ 166 w 193"/>
                <a:gd name="T33" fmla="*/ 141 h 196"/>
                <a:gd name="T34" fmla="*/ 174 w 193"/>
                <a:gd name="T35" fmla="*/ 137 h 196"/>
                <a:gd name="T36" fmla="*/ 182 w 193"/>
                <a:gd name="T37" fmla="*/ 118 h 196"/>
                <a:gd name="T38" fmla="*/ 176 w 193"/>
                <a:gd name="T39" fmla="*/ 81 h 196"/>
                <a:gd name="T40" fmla="*/ 151 w 193"/>
                <a:gd name="T41" fmla="*/ 50 h 196"/>
                <a:gd name="T42" fmla="*/ 107 w 193"/>
                <a:gd name="T43" fmla="*/ 28 h 196"/>
                <a:gd name="T44" fmla="*/ 67 w 193"/>
                <a:gd name="T45" fmla="*/ 20 h 196"/>
                <a:gd name="T46" fmla="*/ 44 w 193"/>
                <a:gd name="T47" fmla="*/ 14 h 196"/>
                <a:gd name="T48" fmla="*/ 22 w 193"/>
                <a:gd name="T49" fmla="*/ 8 h 196"/>
                <a:gd name="T50" fmla="*/ 6 w 193"/>
                <a:gd name="T51" fmla="*/ 3 h 196"/>
                <a:gd name="T52" fmla="*/ 7 w 193"/>
                <a:gd name="T53" fmla="*/ 9 h 196"/>
                <a:gd name="T54" fmla="*/ 19 w 193"/>
                <a:gd name="T55" fmla="*/ 34 h 196"/>
                <a:gd name="T56" fmla="*/ 27 w 193"/>
                <a:gd name="T57" fmla="*/ 60 h 196"/>
                <a:gd name="T58" fmla="*/ 35 w 193"/>
                <a:gd name="T59" fmla="*/ 86 h 196"/>
                <a:gd name="T60" fmla="*/ 40 w 193"/>
                <a:gd name="T61" fmla="*/ 110 h 196"/>
                <a:gd name="T62" fmla="*/ 53 w 193"/>
                <a:gd name="T63" fmla="*/ 141 h 196"/>
                <a:gd name="T64" fmla="*/ 77 w 193"/>
                <a:gd name="T65" fmla="*/ 172 h 196"/>
                <a:gd name="T66" fmla="*/ 119 w 193"/>
                <a:gd name="T67" fmla="*/ 19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3" h="196">
                  <a:moveTo>
                    <a:pt x="146" y="196"/>
                  </a:moveTo>
                  <a:lnTo>
                    <a:pt x="146" y="189"/>
                  </a:lnTo>
                  <a:lnTo>
                    <a:pt x="149" y="184"/>
                  </a:lnTo>
                  <a:lnTo>
                    <a:pt x="152" y="179"/>
                  </a:lnTo>
                  <a:lnTo>
                    <a:pt x="158" y="177"/>
                  </a:lnTo>
                  <a:lnTo>
                    <a:pt x="164" y="175"/>
                  </a:lnTo>
                  <a:lnTo>
                    <a:pt x="169" y="177"/>
                  </a:lnTo>
                  <a:lnTo>
                    <a:pt x="173" y="179"/>
                  </a:lnTo>
                  <a:lnTo>
                    <a:pt x="174" y="181"/>
                  </a:lnTo>
                  <a:lnTo>
                    <a:pt x="175" y="184"/>
                  </a:lnTo>
                  <a:lnTo>
                    <a:pt x="178" y="184"/>
                  </a:lnTo>
                  <a:lnTo>
                    <a:pt x="181" y="185"/>
                  </a:lnTo>
                  <a:lnTo>
                    <a:pt x="186" y="186"/>
                  </a:lnTo>
                  <a:lnTo>
                    <a:pt x="190" y="187"/>
                  </a:lnTo>
                  <a:lnTo>
                    <a:pt x="193" y="187"/>
                  </a:lnTo>
                  <a:lnTo>
                    <a:pt x="193" y="186"/>
                  </a:lnTo>
                  <a:lnTo>
                    <a:pt x="191" y="182"/>
                  </a:lnTo>
                  <a:lnTo>
                    <a:pt x="189" y="179"/>
                  </a:lnTo>
                  <a:lnTo>
                    <a:pt x="186" y="177"/>
                  </a:lnTo>
                  <a:lnTo>
                    <a:pt x="182" y="173"/>
                  </a:lnTo>
                  <a:lnTo>
                    <a:pt x="178" y="171"/>
                  </a:lnTo>
                  <a:lnTo>
                    <a:pt x="175" y="172"/>
                  </a:lnTo>
                  <a:lnTo>
                    <a:pt x="171" y="173"/>
                  </a:lnTo>
                  <a:lnTo>
                    <a:pt x="166" y="173"/>
                  </a:lnTo>
                  <a:lnTo>
                    <a:pt x="163" y="171"/>
                  </a:lnTo>
                  <a:lnTo>
                    <a:pt x="159" y="166"/>
                  </a:lnTo>
                  <a:lnTo>
                    <a:pt x="157" y="160"/>
                  </a:lnTo>
                  <a:lnTo>
                    <a:pt x="157" y="156"/>
                  </a:lnTo>
                  <a:lnTo>
                    <a:pt x="157" y="152"/>
                  </a:lnTo>
                  <a:lnTo>
                    <a:pt x="158" y="150"/>
                  </a:lnTo>
                  <a:lnTo>
                    <a:pt x="159" y="148"/>
                  </a:lnTo>
                  <a:lnTo>
                    <a:pt x="161" y="147"/>
                  </a:lnTo>
                  <a:lnTo>
                    <a:pt x="163" y="144"/>
                  </a:lnTo>
                  <a:lnTo>
                    <a:pt x="166" y="141"/>
                  </a:lnTo>
                  <a:lnTo>
                    <a:pt x="171" y="139"/>
                  </a:lnTo>
                  <a:lnTo>
                    <a:pt x="174" y="137"/>
                  </a:lnTo>
                  <a:lnTo>
                    <a:pt x="178" y="137"/>
                  </a:lnTo>
                  <a:lnTo>
                    <a:pt x="182" y="118"/>
                  </a:lnTo>
                  <a:lnTo>
                    <a:pt x="181" y="99"/>
                  </a:lnTo>
                  <a:lnTo>
                    <a:pt x="176" y="81"/>
                  </a:lnTo>
                  <a:lnTo>
                    <a:pt x="166" y="65"/>
                  </a:lnTo>
                  <a:lnTo>
                    <a:pt x="151" y="50"/>
                  </a:lnTo>
                  <a:lnTo>
                    <a:pt x="131" y="38"/>
                  </a:lnTo>
                  <a:lnTo>
                    <a:pt x="107" y="28"/>
                  </a:lnTo>
                  <a:lnTo>
                    <a:pt x="78" y="22"/>
                  </a:lnTo>
                  <a:lnTo>
                    <a:pt x="67" y="20"/>
                  </a:lnTo>
                  <a:lnTo>
                    <a:pt x="55" y="18"/>
                  </a:lnTo>
                  <a:lnTo>
                    <a:pt x="44" y="14"/>
                  </a:lnTo>
                  <a:lnTo>
                    <a:pt x="32" y="11"/>
                  </a:lnTo>
                  <a:lnTo>
                    <a:pt x="22" y="8"/>
                  </a:lnTo>
                  <a:lnTo>
                    <a:pt x="13" y="5"/>
                  </a:lnTo>
                  <a:lnTo>
                    <a:pt x="6" y="3"/>
                  </a:lnTo>
                  <a:lnTo>
                    <a:pt x="0" y="0"/>
                  </a:lnTo>
                  <a:lnTo>
                    <a:pt x="7" y="9"/>
                  </a:lnTo>
                  <a:lnTo>
                    <a:pt x="13" y="21"/>
                  </a:lnTo>
                  <a:lnTo>
                    <a:pt x="19" y="34"/>
                  </a:lnTo>
                  <a:lnTo>
                    <a:pt x="23" y="46"/>
                  </a:lnTo>
                  <a:lnTo>
                    <a:pt x="27" y="60"/>
                  </a:lnTo>
                  <a:lnTo>
                    <a:pt x="31" y="74"/>
                  </a:lnTo>
                  <a:lnTo>
                    <a:pt x="35" y="86"/>
                  </a:lnTo>
                  <a:lnTo>
                    <a:pt x="37" y="97"/>
                  </a:lnTo>
                  <a:lnTo>
                    <a:pt x="40" y="110"/>
                  </a:lnTo>
                  <a:lnTo>
                    <a:pt x="45" y="125"/>
                  </a:lnTo>
                  <a:lnTo>
                    <a:pt x="53" y="141"/>
                  </a:lnTo>
                  <a:lnTo>
                    <a:pt x="64" y="157"/>
                  </a:lnTo>
                  <a:lnTo>
                    <a:pt x="77" y="172"/>
                  </a:lnTo>
                  <a:lnTo>
                    <a:pt x="96" y="185"/>
                  </a:lnTo>
                  <a:lnTo>
                    <a:pt x="119" y="193"/>
                  </a:lnTo>
                  <a:lnTo>
                    <a:pt x="146" y="196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62" name="Freeform 310"/>
            <p:cNvSpPr>
              <a:spLocks/>
            </p:cNvSpPr>
            <p:nvPr/>
          </p:nvSpPr>
          <p:spPr bwMode="auto">
            <a:xfrm>
              <a:off x="116" y="308"/>
              <a:ext cx="10" cy="11"/>
            </a:xfrm>
            <a:custGeom>
              <a:avLst/>
              <a:gdLst>
                <a:gd name="T0" fmla="*/ 0 w 20"/>
                <a:gd name="T1" fmla="*/ 8 h 21"/>
                <a:gd name="T2" fmla="*/ 2 w 20"/>
                <a:gd name="T3" fmla="*/ 3 h 21"/>
                <a:gd name="T4" fmla="*/ 4 w 20"/>
                <a:gd name="T5" fmla="*/ 1 h 21"/>
                <a:gd name="T6" fmla="*/ 7 w 20"/>
                <a:gd name="T7" fmla="*/ 0 h 21"/>
                <a:gd name="T8" fmla="*/ 11 w 20"/>
                <a:gd name="T9" fmla="*/ 0 h 21"/>
                <a:gd name="T10" fmla="*/ 14 w 20"/>
                <a:gd name="T11" fmla="*/ 1 h 21"/>
                <a:gd name="T12" fmla="*/ 18 w 20"/>
                <a:gd name="T13" fmla="*/ 3 h 21"/>
                <a:gd name="T14" fmla="*/ 19 w 20"/>
                <a:gd name="T15" fmla="*/ 6 h 21"/>
                <a:gd name="T16" fmla="*/ 20 w 20"/>
                <a:gd name="T17" fmla="*/ 10 h 21"/>
                <a:gd name="T18" fmla="*/ 19 w 20"/>
                <a:gd name="T19" fmla="*/ 15 h 21"/>
                <a:gd name="T20" fmla="*/ 18 w 20"/>
                <a:gd name="T21" fmla="*/ 17 h 21"/>
                <a:gd name="T22" fmla="*/ 14 w 20"/>
                <a:gd name="T23" fmla="*/ 19 h 21"/>
                <a:gd name="T24" fmla="*/ 12 w 20"/>
                <a:gd name="T25" fmla="*/ 21 h 21"/>
                <a:gd name="T26" fmla="*/ 9 w 20"/>
                <a:gd name="T27" fmla="*/ 19 h 21"/>
                <a:gd name="T28" fmla="*/ 4 w 20"/>
                <a:gd name="T29" fmla="*/ 16 h 21"/>
                <a:gd name="T30" fmla="*/ 2 w 20"/>
                <a:gd name="T31" fmla="*/ 12 h 21"/>
                <a:gd name="T32" fmla="*/ 0 w 20"/>
                <a:gd name="T33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21">
                  <a:moveTo>
                    <a:pt x="0" y="8"/>
                  </a:moveTo>
                  <a:lnTo>
                    <a:pt x="2" y="3"/>
                  </a:lnTo>
                  <a:lnTo>
                    <a:pt x="4" y="1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4" y="1"/>
                  </a:lnTo>
                  <a:lnTo>
                    <a:pt x="18" y="3"/>
                  </a:lnTo>
                  <a:lnTo>
                    <a:pt x="19" y="6"/>
                  </a:lnTo>
                  <a:lnTo>
                    <a:pt x="20" y="10"/>
                  </a:lnTo>
                  <a:lnTo>
                    <a:pt x="19" y="15"/>
                  </a:lnTo>
                  <a:lnTo>
                    <a:pt x="18" y="17"/>
                  </a:lnTo>
                  <a:lnTo>
                    <a:pt x="14" y="19"/>
                  </a:lnTo>
                  <a:lnTo>
                    <a:pt x="12" y="21"/>
                  </a:lnTo>
                  <a:lnTo>
                    <a:pt x="9" y="19"/>
                  </a:lnTo>
                  <a:lnTo>
                    <a:pt x="4" y="16"/>
                  </a:lnTo>
                  <a:lnTo>
                    <a:pt x="2" y="12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63" name="Freeform 311"/>
            <p:cNvSpPr>
              <a:spLocks/>
            </p:cNvSpPr>
            <p:nvPr/>
          </p:nvSpPr>
          <p:spPr bwMode="auto">
            <a:xfrm>
              <a:off x="136" y="322"/>
              <a:ext cx="11" cy="11"/>
            </a:xfrm>
            <a:custGeom>
              <a:avLst/>
              <a:gdLst>
                <a:gd name="T0" fmla="*/ 2 w 22"/>
                <a:gd name="T1" fmla="*/ 3 h 22"/>
                <a:gd name="T2" fmla="*/ 6 w 22"/>
                <a:gd name="T3" fmla="*/ 0 h 22"/>
                <a:gd name="T4" fmla="*/ 11 w 22"/>
                <a:gd name="T5" fmla="*/ 0 h 22"/>
                <a:gd name="T6" fmla="*/ 16 w 22"/>
                <a:gd name="T7" fmla="*/ 2 h 22"/>
                <a:gd name="T8" fmla="*/ 19 w 22"/>
                <a:gd name="T9" fmla="*/ 4 h 22"/>
                <a:gd name="T10" fmla="*/ 22 w 22"/>
                <a:gd name="T11" fmla="*/ 7 h 22"/>
                <a:gd name="T12" fmla="*/ 22 w 22"/>
                <a:gd name="T13" fmla="*/ 12 h 22"/>
                <a:gd name="T14" fmla="*/ 22 w 22"/>
                <a:gd name="T15" fmla="*/ 17 h 22"/>
                <a:gd name="T16" fmla="*/ 21 w 22"/>
                <a:gd name="T17" fmla="*/ 20 h 22"/>
                <a:gd name="T18" fmla="*/ 17 w 22"/>
                <a:gd name="T19" fmla="*/ 22 h 22"/>
                <a:gd name="T20" fmla="*/ 11 w 22"/>
                <a:gd name="T21" fmla="*/ 22 h 22"/>
                <a:gd name="T22" fmla="*/ 7 w 22"/>
                <a:gd name="T23" fmla="*/ 20 h 22"/>
                <a:gd name="T24" fmla="*/ 3 w 22"/>
                <a:gd name="T25" fmla="*/ 18 h 22"/>
                <a:gd name="T26" fmla="*/ 1 w 22"/>
                <a:gd name="T27" fmla="*/ 14 h 22"/>
                <a:gd name="T28" fmla="*/ 0 w 22"/>
                <a:gd name="T29" fmla="*/ 10 h 22"/>
                <a:gd name="T30" fmla="*/ 0 w 22"/>
                <a:gd name="T31" fmla="*/ 6 h 22"/>
                <a:gd name="T32" fmla="*/ 2 w 22"/>
                <a:gd name="T33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2">
                  <a:moveTo>
                    <a:pt x="2" y="3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6" y="2"/>
                  </a:lnTo>
                  <a:lnTo>
                    <a:pt x="19" y="4"/>
                  </a:lnTo>
                  <a:lnTo>
                    <a:pt x="22" y="7"/>
                  </a:lnTo>
                  <a:lnTo>
                    <a:pt x="22" y="12"/>
                  </a:lnTo>
                  <a:lnTo>
                    <a:pt x="22" y="17"/>
                  </a:lnTo>
                  <a:lnTo>
                    <a:pt x="21" y="20"/>
                  </a:lnTo>
                  <a:lnTo>
                    <a:pt x="17" y="22"/>
                  </a:lnTo>
                  <a:lnTo>
                    <a:pt x="11" y="22"/>
                  </a:lnTo>
                  <a:lnTo>
                    <a:pt x="7" y="20"/>
                  </a:lnTo>
                  <a:lnTo>
                    <a:pt x="3" y="18"/>
                  </a:lnTo>
                  <a:lnTo>
                    <a:pt x="1" y="14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64" name="Freeform 312"/>
            <p:cNvSpPr>
              <a:spLocks/>
            </p:cNvSpPr>
            <p:nvPr/>
          </p:nvSpPr>
          <p:spPr bwMode="auto">
            <a:xfrm>
              <a:off x="112" y="335"/>
              <a:ext cx="10" cy="11"/>
            </a:xfrm>
            <a:custGeom>
              <a:avLst/>
              <a:gdLst>
                <a:gd name="T0" fmla="*/ 3 w 21"/>
                <a:gd name="T1" fmla="*/ 4 h 22"/>
                <a:gd name="T2" fmla="*/ 5 w 21"/>
                <a:gd name="T3" fmla="*/ 2 h 22"/>
                <a:gd name="T4" fmla="*/ 10 w 21"/>
                <a:gd name="T5" fmla="*/ 0 h 22"/>
                <a:gd name="T6" fmla="*/ 14 w 21"/>
                <a:gd name="T7" fmla="*/ 0 h 22"/>
                <a:gd name="T8" fmla="*/ 19 w 21"/>
                <a:gd name="T9" fmla="*/ 2 h 22"/>
                <a:gd name="T10" fmla="*/ 21 w 21"/>
                <a:gd name="T11" fmla="*/ 7 h 22"/>
                <a:gd name="T12" fmla="*/ 21 w 21"/>
                <a:gd name="T13" fmla="*/ 11 h 22"/>
                <a:gd name="T14" fmla="*/ 20 w 21"/>
                <a:gd name="T15" fmla="*/ 16 h 22"/>
                <a:gd name="T16" fmla="*/ 18 w 21"/>
                <a:gd name="T17" fmla="*/ 19 h 22"/>
                <a:gd name="T18" fmla="*/ 14 w 21"/>
                <a:gd name="T19" fmla="*/ 21 h 22"/>
                <a:gd name="T20" fmla="*/ 11 w 21"/>
                <a:gd name="T21" fmla="*/ 22 h 22"/>
                <a:gd name="T22" fmla="*/ 6 w 21"/>
                <a:gd name="T23" fmla="*/ 22 h 22"/>
                <a:gd name="T24" fmla="*/ 3 w 21"/>
                <a:gd name="T25" fmla="*/ 19 h 22"/>
                <a:gd name="T26" fmla="*/ 0 w 21"/>
                <a:gd name="T27" fmla="*/ 16 h 22"/>
                <a:gd name="T28" fmla="*/ 0 w 21"/>
                <a:gd name="T29" fmla="*/ 11 h 22"/>
                <a:gd name="T30" fmla="*/ 2 w 21"/>
                <a:gd name="T31" fmla="*/ 8 h 22"/>
                <a:gd name="T32" fmla="*/ 3 w 21"/>
                <a:gd name="T33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2">
                  <a:moveTo>
                    <a:pt x="3" y="4"/>
                  </a:moveTo>
                  <a:lnTo>
                    <a:pt x="5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9" y="2"/>
                  </a:lnTo>
                  <a:lnTo>
                    <a:pt x="21" y="7"/>
                  </a:lnTo>
                  <a:lnTo>
                    <a:pt x="21" y="11"/>
                  </a:lnTo>
                  <a:lnTo>
                    <a:pt x="20" y="16"/>
                  </a:lnTo>
                  <a:lnTo>
                    <a:pt x="18" y="19"/>
                  </a:lnTo>
                  <a:lnTo>
                    <a:pt x="14" y="21"/>
                  </a:lnTo>
                  <a:lnTo>
                    <a:pt x="11" y="22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65" name="Freeform 313"/>
            <p:cNvSpPr>
              <a:spLocks/>
            </p:cNvSpPr>
            <p:nvPr/>
          </p:nvSpPr>
          <p:spPr bwMode="auto">
            <a:xfrm>
              <a:off x="94" y="322"/>
              <a:ext cx="11" cy="11"/>
            </a:xfrm>
            <a:custGeom>
              <a:avLst/>
              <a:gdLst>
                <a:gd name="T0" fmla="*/ 3 w 22"/>
                <a:gd name="T1" fmla="*/ 1 h 22"/>
                <a:gd name="T2" fmla="*/ 1 w 22"/>
                <a:gd name="T3" fmla="*/ 5 h 22"/>
                <a:gd name="T4" fmla="*/ 0 w 22"/>
                <a:gd name="T5" fmla="*/ 10 h 22"/>
                <a:gd name="T6" fmla="*/ 0 w 22"/>
                <a:gd name="T7" fmla="*/ 14 h 22"/>
                <a:gd name="T8" fmla="*/ 1 w 22"/>
                <a:gd name="T9" fmla="*/ 18 h 22"/>
                <a:gd name="T10" fmla="*/ 4 w 22"/>
                <a:gd name="T11" fmla="*/ 20 h 22"/>
                <a:gd name="T12" fmla="*/ 10 w 22"/>
                <a:gd name="T13" fmla="*/ 22 h 22"/>
                <a:gd name="T14" fmla="*/ 15 w 22"/>
                <a:gd name="T15" fmla="*/ 22 h 22"/>
                <a:gd name="T16" fmla="*/ 18 w 22"/>
                <a:gd name="T17" fmla="*/ 20 h 22"/>
                <a:gd name="T18" fmla="*/ 21 w 22"/>
                <a:gd name="T19" fmla="*/ 16 h 22"/>
                <a:gd name="T20" fmla="*/ 22 w 22"/>
                <a:gd name="T21" fmla="*/ 13 h 22"/>
                <a:gd name="T22" fmla="*/ 22 w 22"/>
                <a:gd name="T23" fmla="*/ 10 h 22"/>
                <a:gd name="T24" fmla="*/ 21 w 22"/>
                <a:gd name="T25" fmla="*/ 6 h 22"/>
                <a:gd name="T26" fmla="*/ 17 w 22"/>
                <a:gd name="T27" fmla="*/ 4 h 22"/>
                <a:gd name="T28" fmla="*/ 13 w 22"/>
                <a:gd name="T29" fmla="*/ 1 h 22"/>
                <a:gd name="T30" fmla="*/ 7 w 22"/>
                <a:gd name="T31" fmla="*/ 0 h 22"/>
                <a:gd name="T32" fmla="*/ 3 w 22"/>
                <a:gd name="T3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2">
                  <a:moveTo>
                    <a:pt x="3" y="1"/>
                  </a:moveTo>
                  <a:lnTo>
                    <a:pt x="1" y="5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1" y="18"/>
                  </a:lnTo>
                  <a:lnTo>
                    <a:pt x="4" y="20"/>
                  </a:lnTo>
                  <a:lnTo>
                    <a:pt x="10" y="22"/>
                  </a:lnTo>
                  <a:lnTo>
                    <a:pt x="15" y="22"/>
                  </a:lnTo>
                  <a:lnTo>
                    <a:pt x="18" y="20"/>
                  </a:lnTo>
                  <a:lnTo>
                    <a:pt x="21" y="16"/>
                  </a:lnTo>
                  <a:lnTo>
                    <a:pt x="22" y="13"/>
                  </a:lnTo>
                  <a:lnTo>
                    <a:pt x="22" y="10"/>
                  </a:lnTo>
                  <a:lnTo>
                    <a:pt x="21" y="6"/>
                  </a:lnTo>
                  <a:lnTo>
                    <a:pt x="17" y="4"/>
                  </a:lnTo>
                  <a:lnTo>
                    <a:pt x="13" y="1"/>
                  </a:lnTo>
                  <a:lnTo>
                    <a:pt x="7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66" name="Freeform 314"/>
            <p:cNvSpPr>
              <a:spLocks/>
            </p:cNvSpPr>
            <p:nvPr/>
          </p:nvSpPr>
          <p:spPr bwMode="auto">
            <a:xfrm>
              <a:off x="88" y="342"/>
              <a:ext cx="9" cy="10"/>
            </a:xfrm>
            <a:custGeom>
              <a:avLst/>
              <a:gdLst>
                <a:gd name="T0" fmla="*/ 0 w 19"/>
                <a:gd name="T1" fmla="*/ 12 h 19"/>
                <a:gd name="T2" fmla="*/ 0 w 19"/>
                <a:gd name="T3" fmla="*/ 9 h 19"/>
                <a:gd name="T4" fmla="*/ 0 w 19"/>
                <a:gd name="T5" fmla="*/ 5 h 19"/>
                <a:gd name="T6" fmla="*/ 3 w 19"/>
                <a:gd name="T7" fmla="*/ 3 h 19"/>
                <a:gd name="T8" fmla="*/ 6 w 19"/>
                <a:gd name="T9" fmla="*/ 1 h 19"/>
                <a:gd name="T10" fmla="*/ 12 w 19"/>
                <a:gd name="T11" fmla="*/ 0 h 19"/>
                <a:gd name="T12" fmla="*/ 15 w 19"/>
                <a:gd name="T13" fmla="*/ 1 h 19"/>
                <a:gd name="T14" fmla="*/ 17 w 19"/>
                <a:gd name="T15" fmla="*/ 3 h 19"/>
                <a:gd name="T16" fmla="*/ 19 w 19"/>
                <a:gd name="T17" fmla="*/ 7 h 19"/>
                <a:gd name="T18" fmla="*/ 19 w 19"/>
                <a:gd name="T19" fmla="*/ 10 h 19"/>
                <a:gd name="T20" fmla="*/ 17 w 19"/>
                <a:gd name="T21" fmla="*/ 15 h 19"/>
                <a:gd name="T22" fmla="*/ 14 w 19"/>
                <a:gd name="T23" fmla="*/ 17 h 19"/>
                <a:gd name="T24" fmla="*/ 12 w 19"/>
                <a:gd name="T25" fmla="*/ 19 h 19"/>
                <a:gd name="T26" fmla="*/ 8 w 19"/>
                <a:gd name="T27" fmla="*/ 19 h 19"/>
                <a:gd name="T28" fmla="*/ 5 w 19"/>
                <a:gd name="T29" fmla="*/ 17 h 19"/>
                <a:gd name="T30" fmla="*/ 1 w 19"/>
                <a:gd name="T31" fmla="*/ 15 h 19"/>
                <a:gd name="T32" fmla="*/ 0 w 19"/>
                <a:gd name="T33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19">
                  <a:moveTo>
                    <a:pt x="0" y="12"/>
                  </a:moveTo>
                  <a:lnTo>
                    <a:pt x="0" y="9"/>
                  </a:lnTo>
                  <a:lnTo>
                    <a:pt x="0" y="5"/>
                  </a:lnTo>
                  <a:lnTo>
                    <a:pt x="3" y="3"/>
                  </a:lnTo>
                  <a:lnTo>
                    <a:pt x="6" y="1"/>
                  </a:lnTo>
                  <a:lnTo>
                    <a:pt x="12" y="0"/>
                  </a:lnTo>
                  <a:lnTo>
                    <a:pt x="15" y="1"/>
                  </a:lnTo>
                  <a:lnTo>
                    <a:pt x="17" y="3"/>
                  </a:lnTo>
                  <a:lnTo>
                    <a:pt x="19" y="7"/>
                  </a:lnTo>
                  <a:lnTo>
                    <a:pt x="19" y="10"/>
                  </a:lnTo>
                  <a:lnTo>
                    <a:pt x="17" y="15"/>
                  </a:lnTo>
                  <a:lnTo>
                    <a:pt x="14" y="17"/>
                  </a:lnTo>
                  <a:lnTo>
                    <a:pt x="12" y="19"/>
                  </a:lnTo>
                  <a:lnTo>
                    <a:pt x="8" y="19"/>
                  </a:lnTo>
                  <a:lnTo>
                    <a:pt x="5" y="17"/>
                  </a:lnTo>
                  <a:lnTo>
                    <a:pt x="1" y="15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67" name="Freeform 315"/>
            <p:cNvSpPr>
              <a:spLocks/>
            </p:cNvSpPr>
            <p:nvPr/>
          </p:nvSpPr>
          <p:spPr bwMode="auto">
            <a:xfrm>
              <a:off x="105" y="357"/>
              <a:ext cx="8" cy="11"/>
            </a:xfrm>
            <a:custGeom>
              <a:avLst/>
              <a:gdLst>
                <a:gd name="T0" fmla="*/ 5 w 16"/>
                <a:gd name="T1" fmla="*/ 22 h 22"/>
                <a:gd name="T2" fmla="*/ 2 w 16"/>
                <a:gd name="T3" fmla="*/ 20 h 22"/>
                <a:gd name="T4" fmla="*/ 0 w 16"/>
                <a:gd name="T5" fmla="*/ 18 h 22"/>
                <a:gd name="T6" fmla="*/ 0 w 16"/>
                <a:gd name="T7" fmla="*/ 15 h 22"/>
                <a:gd name="T8" fmla="*/ 0 w 16"/>
                <a:gd name="T9" fmla="*/ 10 h 22"/>
                <a:gd name="T10" fmla="*/ 1 w 16"/>
                <a:gd name="T11" fmla="*/ 7 h 22"/>
                <a:gd name="T12" fmla="*/ 3 w 16"/>
                <a:gd name="T13" fmla="*/ 3 h 22"/>
                <a:gd name="T14" fmla="*/ 7 w 16"/>
                <a:gd name="T15" fmla="*/ 1 h 22"/>
                <a:gd name="T16" fmla="*/ 10 w 16"/>
                <a:gd name="T17" fmla="*/ 0 h 22"/>
                <a:gd name="T18" fmla="*/ 12 w 16"/>
                <a:gd name="T19" fmla="*/ 1 h 22"/>
                <a:gd name="T20" fmla="*/ 15 w 16"/>
                <a:gd name="T21" fmla="*/ 3 h 22"/>
                <a:gd name="T22" fmla="*/ 16 w 16"/>
                <a:gd name="T23" fmla="*/ 8 h 22"/>
                <a:gd name="T24" fmla="*/ 16 w 16"/>
                <a:gd name="T25" fmla="*/ 11 h 22"/>
                <a:gd name="T26" fmla="*/ 15 w 16"/>
                <a:gd name="T27" fmla="*/ 15 h 22"/>
                <a:gd name="T28" fmla="*/ 12 w 16"/>
                <a:gd name="T29" fmla="*/ 18 h 22"/>
                <a:gd name="T30" fmla="*/ 10 w 16"/>
                <a:gd name="T31" fmla="*/ 20 h 22"/>
                <a:gd name="T32" fmla="*/ 5 w 16"/>
                <a:gd name="T3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22">
                  <a:moveTo>
                    <a:pt x="5" y="22"/>
                  </a:moveTo>
                  <a:lnTo>
                    <a:pt x="2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1" y="7"/>
                  </a:lnTo>
                  <a:lnTo>
                    <a:pt x="3" y="3"/>
                  </a:lnTo>
                  <a:lnTo>
                    <a:pt x="7" y="1"/>
                  </a:lnTo>
                  <a:lnTo>
                    <a:pt x="10" y="0"/>
                  </a:lnTo>
                  <a:lnTo>
                    <a:pt x="12" y="1"/>
                  </a:lnTo>
                  <a:lnTo>
                    <a:pt x="15" y="3"/>
                  </a:lnTo>
                  <a:lnTo>
                    <a:pt x="16" y="8"/>
                  </a:lnTo>
                  <a:lnTo>
                    <a:pt x="16" y="11"/>
                  </a:lnTo>
                  <a:lnTo>
                    <a:pt x="15" y="15"/>
                  </a:lnTo>
                  <a:lnTo>
                    <a:pt x="12" y="18"/>
                  </a:lnTo>
                  <a:lnTo>
                    <a:pt x="10" y="20"/>
                  </a:lnTo>
                  <a:lnTo>
                    <a:pt x="5" y="2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68" name="Freeform 316"/>
            <p:cNvSpPr>
              <a:spLocks/>
            </p:cNvSpPr>
            <p:nvPr/>
          </p:nvSpPr>
          <p:spPr bwMode="auto">
            <a:xfrm>
              <a:off x="119" y="346"/>
              <a:ext cx="10" cy="13"/>
            </a:xfrm>
            <a:custGeom>
              <a:avLst/>
              <a:gdLst>
                <a:gd name="T0" fmla="*/ 2 w 20"/>
                <a:gd name="T1" fmla="*/ 14 h 25"/>
                <a:gd name="T2" fmla="*/ 4 w 20"/>
                <a:gd name="T3" fmla="*/ 9 h 25"/>
                <a:gd name="T4" fmla="*/ 6 w 20"/>
                <a:gd name="T5" fmla="*/ 5 h 25"/>
                <a:gd name="T6" fmla="*/ 8 w 20"/>
                <a:gd name="T7" fmla="*/ 1 h 25"/>
                <a:gd name="T8" fmla="*/ 13 w 20"/>
                <a:gd name="T9" fmla="*/ 0 h 25"/>
                <a:gd name="T10" fmla="*/ 18 w 20"/>
                <a:gd name="T11" fmla="*/ 1 h 25"/>
                <a:gd name="T12" fmla="*/ 20 w 20"/>
                <a:gd name="T13" fmla="*/ 5 h 25"/>
                <a:gd name="T14" fmla="*/ 20 w 20"/>
                <a:gd name="T15" fmla="*/ 8 h 25"/>
                <a:gd name="T16" fmla="*/ 20 w 20"/>
                <a:gd name="T17" fmla="*/ 13 h 25"/>
                <a:gd name="T18" fmla="*/ 18 w 20"/>
                <a:gd name="T19" fmla="*/ 17 h 25"/>
                <a:gd name="T20" fmla="*/ 15 w 20"/>
                <a:gd name="T21" fmla="*/ 21 h 25"/>
                <a:gd name="T22" fmla="*/ 11 w 20"/>
                <a:gd name="T23" fmla="*/ 24 h 25"/>
                <a:gd name="T24" fmla="*/ 7 w 20"/>
                <a:gd name="T25" fmla="*/ 25 h 25"/>
                <a:gd name="T26" fmla="*/ 4 w 20"/>
                <a:gd name="T27" fmla="*/ 24 h 25"/>
                <a:gd name="T28" fmla="*/ 2 w 20"/>
                <a:gd name="T29" fmla="*/ 21 h 25"/>
                <a:gd name="T30" fmla="*/ 0 w 20"/>
                <a:gd name="T31" fmla="*/ 17 h 25"/>
                <a:gd name="T32" fmla="*/ 2 w 20"/>
                <a:gd name="T33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25">
                  <a:moveTo>
                    <a:pt x="2" y="14"/>
                  </a:moveTo>
                  <a:lnTo>
                    <a:pt x="4" y="9"/>
                  </a:lnTo>
                  <a:lnTo>
                    <a:pt x="6" y="5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1"/>
                  </a:lnTo>
                  <a:lnTo>
                    <a:pt x="20" y="5"/>
                  </a:lnTo>
                  <a:lnTo>
                    <a:pt x="20" y="8"/>
                  </a:lnTo>
                  <a:lnTo>
                    <a:pt x="20" y="13"/>
                  </a:lnTo>
                  <a:lnTo>
                    <a:pt x="18" y="17"/>
                  </a:lnTo>
                  <a:lnTo>
                    <a:pt x="15" y="21"/>
                  </a:lnTo>
                  <a:lnTo>
                    <a:pt x="11" y="24"/>
                  </a:lnTo>
                  <a:lnTo>
                    <a:pt x="7" y="25"/>
                  </a:lnTo>
                  <a:lnTo>
                    <a:pt x="4" y="24"/>
                  </a:lnTo>
                  <a:lnTo>
                    <a:pt x="2" y="21"/>
                  </a:lnTo>
                  <a:lnTo>
                    <a:pt x="0" y="17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69" name="Freeform 317"/>
            <p:cNvSpPr>
              <a:spLocks/>
            </p:cNvSpPr>
            <p:nvPr/>
          </p:nvSpPr>
          <p:spPr bwMode="auto">
            <a:xfrm>
              <a:off x="132" y="349"/>
              <a:ext cx="10" cy="10"/>
            </a:xfrm>
            <a:custGeom>
              <a:avLst/>
              <a:gdLst>
                <a:gd name="T0" fmla="*/ 15 w 19"/>
                <a:gd name="T1" fmla="*/ 1 h 19"/>
                <a:gd name="T2" fmla="*/ 17 w 19"/>
                <a:gd name="T3" fmla="*/ 3 h 19"/>
                <a:gd name="T4" fmla="*/ 18 w 19"/>
                <a:gd name="T5" fmla="*/ 7 h 19"/>
                <a:gd name="T6" fmla="*/ 19 w 19"/>
                <a:gd name="T7" fmla="*/ 9 h 19"/>
                <a:gd name="T8" fmla="*/ 18 w 19"/>
                <a:gd name="T9" fmla="*/ 12 h 19"/>
                <a:gd name="T10" fmla="*/ 15 w 19"/>
                <a:gd name="T11" fmla="*/ 16 h 19"/>
                <a:gd name="T12" fmla="*/ 13 w 19"/>
                <a:gd name="T13" fmla="*/ 18 h 19"/>
                <a:gd name="T14" fmla="*/ 9 w 19"/>
                <a:gd name="T15" fmla="*/ 19 h 19"/>
                <a:gd name="T16" fmla="*/ 6 w 19"/>
                <a:gd name="T17" fmla="*/ 19 h 19"/>
                <a:gd name="T18" fmla="*/ 3 w 19"/>
                <a:gd name="T19" fmla="*/ 18 h 19"/>
                <a:gd name="T20" fmla="*/ 1 w 19"/>
                <a:gd name="T21" fmla="*/ 15 h 19"/>
                <a:gd name="T22" fmla="*/ 0 w 19"/>
                <a:gd name="T23" fmla="*/ 11 h 19"/>
                <a:gd name="T24" fmla="*/ 0 w 19"/>
                <a:gd name="T25" fmla="*/ 8 h 19"/>
                <a:gd name="T26" fmla="*/ 2 w 19"/>
                <a:gd name="T27" fmla="*/ 3 h 19"/>
                <a:gd name="T28" fmla="*/ 6 w 19"/>
                <a:gd name="T29" fmla="*/ 1 h 19"/>
                <a:gd name="T30" fmla="*/ 9 w 19"/>
                <a:gd name="T31" fmla="*/ 0 h 19"/>
                <a:gd name="T32" fmla="*/ 15 w 19"/>
                <a:gd name="T3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19">
                  <a:moveTo>
                    <a:pt x="15" y="1"/>
                  </a:moveTo>
                  <a:lnTo>
                    <a:pt x="17" y="3"/>
                  </a:lnTo>
                  <a:lnTo>
                    <a:pt x="18" y="7"/>
                  </a:lnTo>
                  <a:lnTo>
                    <a:pt x="19" y="9"/>
                  </a:lnTo>
                  <a:lnTo>
                    <a:pt x="18" y="12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9" y="19"/>
                  </a:lnTo>
                  <a:lnTo>
                    <a:pt x="6" y="19"/>
                  </a:lnTo>
                  <a:lnTo>
                    <a:pt x="3" y="18"/>
                  </a:lnTo>
                  <a:lnTo>
                    <a:pt x="1" y="15"/>
                  </a:lnTo>
                  <a:lnTo>
                    <a:pt x="0" y="11"/>
                  </a:lnTo>
                  <a:lnTo>
                    <a:pt x="0" y="8"/>
                  </a:lnTo>
                  <a:lnTo>
                    <a:pt x="2" y="3"/>
                  </a:lnTo>
                  <a:lnTo>
                    <a:pt x="6" y="1"/>
                  </a:lnTo>
                  <a:lnTo>
                    <a:pt x="9" y="0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70" name="Freeform 318"/>
            <p:cNvSpPr>
              <a:spLocks/>
            </p:cNvSpPr>
            <p:nvPr/>
          </p:nvSpPr>
          <p:spPr bwMode="auto">
            <a:xfrm>
              <a:off x="22" y="363"/>
              <a:ext cx="82" cy="57"/>
            </a:xfrm>
            <a:custGeom>
              <a:avLst/>
              <a:gdLst>
                <a:gd name="T0" fmla="*/ 160 w 163"/>
                <a:gd name="T1" fmla="*/ 12 h 113"/>
                <a:gd name="T2" fmla="*/ 156 w 163"/>
                <a:gd name="T3" fmla="*/ 10 h 113"/>
                <a:gd name="T4" fmla="*/ 155 w 163"/>
                <a:gd name="T5" fmla="*/ 5 h 113"/>
                <a:gd name="T6" fmla="*/ 147 w 163"/>
                <a:gd name="T7" fmla="*/ 13 h 113"/>
                <a:gd name="T8" fmla="*/ 131 w 163"/>
                <a:gd name="T9" fmla="*/ 10 h 113"/>
                <a:gd name="T10" fmla="*/ 97 w 163"/>
                <a:gd name="T11" fmla="*/ 3 h 113"/>
                <a:gd name="T12" fmla="*/ 70 w 163"/>
                <a:gd name="T13" fmla="*/ 1 h 113"/>
                <a:gd name="T14" fmla="*/ 65 w 163"/>
                <a:gd name="T15" fmla="*/ 6 h 113"/>
                <a:gd name="T16" fmla="*/ 88 w 163"/>
                <a:gd name="T17" fmla="*/ 5 h 113"/>
                <a:gd name="T18" fmla="*/ 117 w 163"/>
                <a:gd name="T19" fmla="*/ 12 h 113"/>
                <a:gd name="T20" fmla="*/ 137 w 163"/>
                <a:gd name="T21" fmla="*/ 21 h 113"/>
                <a:gd name="T22" fmla="*/ 135 w 163"/>
                <a:gd name="T23" fmla="*/ 26 h 113"/>
                <a:gd name="T24" fmla="*/ 122 w 163"/>
                <a:gd name="T25" fmla="*/ 33 h 113"/>
                <a:gd name="T26" fmla="*/ 108 w 163"/>
                <a:gd name="T27" fmla="*/ 35 h 113"/>
                <a:gd name="T28" fmla="*/ 83 w 163"/>
                <a:gd name="T29" fmla="*/ 28 h 113"/>
                <a:gd name="T30" fmla="*/ 55 w 163"/>
                <a:gd name="T31" fmla="*/ 26 h 113"/>
                <a:gd name="T32" fmla="*/ 41 w 163"/>
                <a:gd name="T33" fmla="*/ 31 h 113"/>
                <a:gd name="T34" fmla="*/ 50 w 163"/>
                <a:gd name="T35" fmla="*/ 31 h 113"/>
                <a:gd name="T36" fmla="*/ 64 w 163"/>
                <a:gd name="T37" fmla="*/ 31 h 113"/>
                <a:gd name="T38" fmla="*/ 80 w 163"/>
                <a:gd name="T39" fmla="*/ 34 h 113"/>
                <a:gd name="T40" fmla="*/ 100 w 163"/>
                <a:gd name="T41" fmla="*/ 40 h 113"/>
                <a:gd name="T42" fmla="*/ 102 w 163"/>
                <a:gd name="T43" fmla="*/ 46 h 113"/>
                <a:gd name="T44" fmla="*/ 78 w 163"/>
                <a:gd name="T45" fmla="*/ 55 h 113"/>
                <a:gd name="T46" fmla="*/ 55 w 163"/>
                <a:gd name="T47" fmla="*/ 51 h 113"/>
                <a:gd name="T48" fmla="*/ 35 w 163"/>
                <a:gd name="T49" fmla="*/ 46 h 113"/>
                <a:gd name="T50" fmla="*/ 42 w 163"/>
                <a:gd name="T51" fmla="*/ 52 h 113"/>
                <a:gd name="T52" fmla="*/ 61 w 163"/>
                <a:gd name="T53" fmla="*/ 60 h 113"/>
                <a:gd name="T54" fmla="*/ 40 w 163"/>
                <a:gd name="T55" fmla="*/ 67 h 113"/>
                <a:gd name="T56" fmla="*/ 14 w 163"/>
                <a:gd name="T57" fmla="*/ 75 h 113"/>
                <a:gd name="T58" fmla="*/ 0 w 163"/>
                <a:gd name="T59" fmla="*/ 80 h 113"/>
                <a:gd name="T60" fmla="*/ 8 w 163"/>
                <a:gd name="T61" fmla="*/ 81 h 113"/>
                <a:gd name="T62" fmla="*/ 30 w 163"/>
                <a:gd name="T63" fmla="*/ 79 h 113"/>
                <a:gd name="T64" fmla="*/ 56 w 163"/>
                <a:gd name="T65" fmla="*/ 72 h 113"/>
                <a:gd name="T66" fmla="*/ 67 w 163"/>
                <a:gd name="T67" fmla="*/ 76 h 113"/>
                <a:gd name="T68" fmla="*/ 56 w 163"/>
                <a:gd name="T69" fmla="*/ 109 h 113"/>
                <a:gd name="T70" fmla="*/ 57 w 163"/>
                <a:gd name="T71" fmla="*/ 113 h 113"/>
                <a:gd name="T72" fmla="*/ 71 w 163"/>
                <a:gd name="T73" fmla="*/ 89 h 113"/>
                <a:gd name="T74" fmla="*/ 83 w 163"/>
                <a:gd name="T75" fmla="*/ 66 h 113"/>
                <a:gd name="T76" fmla="*/ 99 w 163"/>
                <a:gd name="T77" fmla="*/ 59 h 113"/>
                <a:gd name="T78" fmla="*/ 114 w 163"/>
                <a:gd name="T79" fmla="*/ 52 h 113"/>
                <a:gd name="T80" fmla="*/ 115 w 163"/>
                <a:gd name="T81" fmla="*/ 75 h 113"/>
                <a:gd name="T82" fmla="*/ 108 w 163"/>
                <a:gd name="T83" fmla="*/ 104 h 113"/>
                <a:gd name="T84" fmla="*/ 114 w 163"/>
                <a:gd name="T85" fmla="*/ 98 h 113"/>
                <a:gd name="T86" fmla="*/ 126 w 163"/>
                <a:gd name="T87" fmla="*/ 61 h 113"/>
                <a:gd name="T88" fmla="*/ 138 w 163"/>
                <a:gd name="T89" fmla="*/ 36 h 113"/>
                <a:gd name="T90" fmla="*/ 148 w 163"/>
                <a:gd name="T91" fmla="*/ 26 h 113"/>
                <a:gd name="T92" fmla="*/ 152 w 163"/>
                <a:gd name="T93" fmla="*/ 31 h 113"/>
                <a:gd name="T94" fmla="*/ 148 w 163"/>
                <a:gd name="T95" fmla="*/ 70 h 113"/>
                <a:gd name="T96" fmla="*/ 158 w 163"/>
                <a:gd name="T97" fmla="*/ 4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63" h="113">
                  <a:moveTo>
                    <a:pt x="163" y="14"/>
                  </a:moveTo>
                  <a:lnTo>
                    <a:pt x="162" y="13"/>
                  </a:lnTo>
                  <a:lnTo>
                    <a:pt x="160" y="12"/>
                  </a:lnTo>
                  <a:lnTo>
                    <a:pt x="159" y="12"/>
                  </a:lnTo>
                  <a:lnTo>
                    <a:pt x="158" y="11"/>
                  </a:lnTo>
                  <a:lnTo>
                    <a:pt x="156" y="10"/>
                  </a:lnTo>
                  <a:lnTo>
                    <a:pt x="156" y="7"/>
                  </a:lnTo>
                  <a:lnTo>
                    <a:pt x="155" y="6"/>
                  </a:lnTo>
                  <a:lnTo>
                    <a:pt x="155" y="5"/>
                  </a:lnTo>
                  <a:lnTo>
                    <a:pt x="153" y="8"/>
                  </a:lnTo>
                  <a:lnTo>
                    <a:pt x="151" y="11"/>
                  </a:lnTo>
                  <a:lnTo>
                    <a:pt x="147" y="13"/>
                  </a:lnTo>
                  <a:lnTo>
                    <a:pt x="146" y="14"/>
                  </a:lnTo>
                  <a:lnTo>
                    <a:pt x="139" y="12"/>
                  </a:lnTo>
                  <a:lnTo>
                    <a:pt x="131" y="10"/>
                  </a:lnTo>
                  <a:lnTo>
                    <a:pt x="120" y="7"/>
                  </a:lnTo>
                  <a:lnTo>
                    <a:pt x="108" y="4"/>
                  </a:lnTo>
                  <a:lnTo>
                    <a:pt x="97" y="3"/>
                  </a:lnTo>
                  <a:lnTo>
                    <a:pt x="85" y="1"/>
                  </a:lnTo>
                  <a:lnTo>
                    <a:pt x="77" y="0"/>
                  </a:lnTo>
                  <a:lnTo>
                    <a:pt x="70" y="1"/>
                  </a:lnTo>
                  <a:lnTo>
                    <a:pt x="63" y="4"/>
                  </a:lnTo>
                  <a:lnTo>
                    <a:pt x="62" y="5"/>
                  </a:lnTo>
                  <a:lnTo>
                    <a:pt x="65" y="6"/>
                  </a:lnTo>
                  <a:lnTo>
                    <a:pt x="70" y="5"/>
                  </a:lnTo>
                  <a:lnTo>
                    <a:pt x="79" y="4"/>
                  </a:lnTo>
                  <a:lnTo>
                    <a:pt x="88" y="5"/>
                  </a:lnTo>
                  <a:lnTo>
                    <a:pt x="98" y="6"/>
                  </a:lnTo>
                  <a:lnTo>
                    <a:pt x="108" y="8"/>
                  </a:lnTo>
                  <a:lnTo>
                    <a:pt x="117" y="12"/>
                  </a:lnTo>
                  <a:lnTo>
                    <a:pt x="125" y="14"/>
                  </a:lnTo>
                  <a:lnTo>
                    <a:pt x="132" y="18"/>
                  </a:lnTo>
                  <a:lnTo>
                    <a:pt x="137" y="21"/>
                  </a:lnTo>
                  <a:lnTo>
                    <a:pt x="139" y="23"/>
                  </a:lnTo>
                  <a:lnTo>
                    <a:pt x="138" y="25"/>
                  </a:lnTo>
                  <a:lnTo>
                    <a:pt x="135" y="26"/>
                  </a:lnTo>
                  <a:lnTo>
                    <a:pt x="131" y="28"/>
                  </a:lnTo>
                  <a:lnTo>
                    <a:pt x="126" y="30"/>
                  </a:lnTo>
                  <a:lnTo>
                    <a:pt x="122" y="33"/>
                  </a:lnTo>
                  <a:lnTo>
                    <a:pt x="117" y="35"/>
                  </a:lnTo>
                  <a:lnTo>
                    <a:pt x="114" y="37"/>
                  </a:lnTo>
                  <a:lnTo>
                    <a:pt x="108" y="35"/>
                  </a:lnTo>
                  <a:lnTo>
                    <a:pt x="101" y="33"/>
                  </a:lnTo>
                  <a:lnTo>
                    <a:pt x="92" y="30"/>
                  </a:lnTo>
                  <a:lnTo>
                    <a:pt x="83" y="28"/>
                  </a:lnTo>
                  <a:lnTo>
                    <a:pt x="72" y="27"/>
                  </a:lnTo>
                  <a:lnTo>
                    <a:pt x="63" y="26"/>
                  </a:lnTo>
                  <a:lnTo>
                    <a:pt x="55" y="26"/>
                  </a:lnTo>
                  <a:lnTo>
                    <a:pt x="48" y="28"/>
                  </a:lnTo>
                  <a:lnTo>
                    <a:pt x="44" y="30"/>
                  </a:lnTo>
                  <a:lnTo>
                    <a:pt x="41" y="31"/>
                  </a:lnTo>
                  <a:lnTo>
                    <a:pt x="41" y="33"/>
                  </a:lnTo>
                  <a:lnTo>
                    <a:pt x="47" y="31"/>
                  </a:lnTo>
                  <a:lnTo>
                    <a:pt x="50" y="31"/>
                  </a:lnTo>
                  <a:lnTo>
                    <a:pt x="55" y="31"/>
                  </a:lnTo>
                  <a:lnTo>
                    <a:pt x="60" y="31"/>
                  </a:lnTo>
                  <a:lnTo>
                    <a:pt x="64" y="31"/>
                  </a:lnTo>
                  <a:lnTo>
                    <a:pt x="70" y="31"/>
                  </a:lnTo>
                  <a:lnTo>
                    <a:pt x="75" y="33"/>
                  </a:lnTo>
                  <a:lnTo>
                    <a:pt x="80" y="34"/>
                  </a:lnTo>
                  <a:lnTo>
                    <a:pt x="85" y="35"/>
                  </a:lnTo>
                  <a:lnTo>
                    <a:pt x="93" y="37"/>
                  </a:lnTo>
                  <a:lnTo>
                    <a:pt x="100" y="40"/>
                  </a:lnTo>
                  <a:lnTo>
                    <a:pt x="105" y="41"/>
                  </a:lnTo>
                  <a:lnTo>
                    <a:pt x="108" y="43"/>
                  </a:lnTo>
                  <a:lnTo>
                    <a:pt x="102" y="46"/>
                  </a:lnTo>
                  <a:lnTo>
                    <a:pt x="93" y="50"/>
                  </a:lnTo>
                  <a:lnTo>
                    <a:pt x="84" y="52"/>
                  </a:lnTo>
                  <a:lnTo>
                    <a:pt x="78" y="55"/>
                  </a:lnTo>
                  <a:lnTo>
                    <a:pt x="72" y="56"/>
                  </a:lnTo>
                  <a:lnTo>
                    <a:pt x="64" y="53"/>
                  </a:lnTo>
                  <a:lnTo>
                    <a:pt x="55" y="51"/>
                  </a:lnTo>
                  <a:lnTo>
                    <a:pt x="48" y="49"/>
                  </a:lnTo>
                  <a:lnTo>
                    <a:pt x="41" y="46"/>
                  </a:lnTo>
                  <a:lnTo>
                    <a:pt x="35" y="46"/>
                  </a:lnTo>
                  <a:lnTo>
                    <a:pt x="32" y="48"/>
                  </a:lnTo>
                  <a:lnTo>
                    <a:pt x="35" y="50"/>
                  </a:lnTo>
                  <a:lnTo>
                    <a:pt x="42" y="52"/>
                  </a:lnTo>
                  <a:lnTo>
                    <a:pt x="50" y="55"/>
                  </a:lnTo>
                  <a:lnTo>
                    <a:pt x="56" y="58"/>
                  </a:lnTo>
                  <a:lnTo>
                    <a:pt x="61" y="60"/>
                  </a:lnTo>
                  <a:lnTo>
                    <a:pt x="56" y="61"/>
                  </a:lnTo>
                  <a:lnTo>
                    <a:pt x="49" y="64"/>
                  </a:lnTo>
                  <a:lnTo>
                    <a:pt x="40" y="67"/>
                  </a:lnTo>
                  <a:lnTo>
                    <a:pt x="31" y="70"/>
                  </a:lnTo>
                  <a:lnTo>
                    <a:pt x="22" y="72"/>
                  </a:lnTo>
                  <a:lnTo>
                    <a:pt x="14" y="75"/>
                  </a:lnTo>
                  <a:lnTo>
                    <a:pt x="7" y="78"/>
                  </a:lnTo>
                  <a:lnTo>
                    <a:pt x="3" y="79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2" y="81"/>
                  </a:lnTo>
                  <a:lnTo>
                    <a:pt x="8" y="81"/>
                  </a:lnTo>
                  <a:lnTo>
                    <a:pt x="14" y="81"/>
                  </a:lnTo>
                  <a:lnTo>
                    <a:pt x="22" y="80"/>
                  </a:lnTo>
                  <a:lnTo>
                    <a:pt x="30" y="79"/>
                  </a:lnTo>
                  <a:lnTo>
                    <a:pt x="40" y="76"/>
                  </a:lnTo>
                  <a:lnTo>
                    <a:pt x="48" y="74"/>
                  </a:lnTo>
                  <a:lnTo>
                    <a:pt x="56" y="72"/>
                  </a:lnTo>
                  <a:lnTo>
                    <a:pt x="63" y="70"/>
                  </a:lnTo>
                  <a:lnTo>
                    <a:pt x="68" y="67"/>
                  </a:lnTo>
                  <a:lnTo>
                    <a:pt x="67" y="76"/>
                  </a:lnTo>
                  <a:lnTo>
                    <a:pt x="64" y="89"/>
                  </a:lnTo>
                  <a:lnTo>
                    <a:pt x="61" y="101"/>
                  </a:lnTo>
                  <a:lnTo>
                    <a:pt x="56" y="109"/>
                  </a:lnTo>
                  <a:lnTo>
                    <a:pt x="54" y="112"/>
                  </a:lnTo>
                  <a:lnTo>
                    <a:pt x="55" y="113"/>
                  </a:lnTo>
                  <a:lnTo>
                    <a:pt x="57" y="113"/>
                  </a:lnTo>
                  <a:lnTo>
                    <a:pt x="60" y="110"/>
                  </a:lnTo>
                  <a:lnTo>
                    <a:pt x="64" y="102"/>
                  </a:lnTo>
                  <a:lnTo>
                    <a:pt x="71" y="89"/>
                  </a:lnTo>
                  <a:lnTo>
                    <a:pt x="77" y="76"/>
                  </a:lnTo>
                  <a:lnTo>
                    <a:pt x="79" y="67"/>
                  </a:lnTo>
                  <a:lnTo>
                    <a:pt x="83" y="66"/>
                  </a:lnTo>
                  <a:lnTo>
                    <a:pt x="88" y="64"/>
                  </a:lnTo>
                  <a:lnTo>
                    <a:pt x="93" y="61"/>
                  </a:lnTo>
                  <a:lnTo>
                    <a:pt x="99" y="59"/>
                  </a:lnTo>
                  <a:lnTo>
                    <a:pt x="105" y="57"/>
                  </a:lnTo>
                  <a:lnTo>
                    <a:pt x="109" y="55"/>
                  </a:lnTo>
                  <a:lnTo>
                    <a:pt x="114" y="52"/>
                  </a:lnTo>
                  <a:lnTo>
                    <a:pt x="116" y="51"/>
                  </a:lnTo>
                  <a:lnTo>
                    <a:pt x="116" y="61"/>
                  </a:lnTo>
                  <a:lnTo>
                    <a:pt x="115" y="75"/>
                  </a:lnTo>
                  <a:lnTo>
                    <a:pt x="113" y="89"/>
                  </a:lnTo>
                  <a:lnTo>
                    <a:pt x="110" y="98"/>
                  </a:lnTo>
                  <a:lnTo>
                    <a:pt x="108" y="104"/>
                  </a:lnTo>
                  <a:lnTo>
                    <a:pt x="108" y="105"/>
                  </a:lnTo>
                  <a:lnTo>
                    <a:pt x="110" y="104"/>
                  </a:lnTo>
                  <a:lnTo>
                    <a:pt x="114" y="98"/>
                  </a:lnTo>
                  <a:lnTo>
                    <a:pt x="118" y="89"/>
                  </a:lnTo>
                  <a:lnTo>
                    <a:pt x="123" y="75"/>
                  </a:lnTo>
                  <a:lnTo>
                    <a:pt x="126" y="61"/>
                  </a:lnTo>
                  <a:lnTo>
                    <a:pt x="126" y="48"/>
                  </a:lnTo>
                  <a:lnTo>
                    <a:pt x="133" y="42"/>
                  </a:lnTo>
                  <a:lnTo>
                    <a:pt x="138" y="36"/>
                  </a:lnTo>
                  <a:lnTo>
                    <a:pt x="143" y="31"/>
                  </a:lnTo>
                  <a:lnTo>
                    <a:pt x="146" y="28"/>
                  </a:lnTo>
                  <a:lnTo>
                    <a:pt x="148" y="26"/>
                  </a:lnTo>
                  <a:lnTo>
                    <a:pt x="151" y="26"/>
                  </a:lnTo>
                  <a:lnTo>
                    <a:pt x="152" y="28"/>
                  </a:lnTo>
                  <a:lnTo>
                    <a:pt x="152" y="31"/>
                  </a:lnTo>
                  <a:lnTo>
                    <a:pt x="151" y="42"/>
                  </a:lnTo>
                  <a:lnTo>
                    <a:pt x="149" y="56"/>
                  </a:lnTo>
                  <a:lnTo>
                    <a:pt x="148" y="70"/>
                  </a:lnTo>
                  <a:lnTo>
                    <a:pt x="147" y="80"/>
                  </a:lnTo>
                  <a:lnTo>
                    <a:pt x="153" y="68"/>
                  </a:lnTo>
                  <a:lnTo>
                    <a:pt x="158" y="49"/>
                  </a:lnTo>
                  <a:lnTo>
                    <a:pt x="161" y="29"/>
                  </a:lnTo>
                  <a:lnTo>
                    <a:pt x="163" y="14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71" name="Freeform 319"/>
            <p:cNvSpPr>
              <a:spLocks/>
            </p:cNvSpPr>
            <p:nvPr/>
          </p:nvSpPr>
          <p:spPr bwMode="auto">
            <a:xfrm>
              <a:off x="27" y="263"/>
              <a:ext cx="66" cy="63"/>
            </a:xfrm>
            <a:custGeom>
              <a:avLst/>
              <a:gdLst>
                <a:gd name="T0" fmla="*/ 128 w 133"/>
                <a:gd name="T1" fmla="*/ 122 h 124"/>
                <a:gd name="T2" fmla="*/ 131 w 133"/>
                <a:gd name="T3" fmla="*/ 119 h 124"/>
                <a:gd name="T4" fmla="*/ 127 w 133"/>
                <a:gd name="T5" fmla="*/ 112 h 124"/>
                <a:gd name="T6" fmla="*/ 119 w 133"/>
                <a:gd name="T7" fmla="*/ 101 h 124"/>
                <a:gd name="T8" fmla="*/ 116 w 133"/>
                <a:gd name="T9" fmla="*/ 87 h 124"/>
                <a:gd name="T10" fmla="*/ 113 w 133"/>
                <a:gd name="T11" fmla="*/ 58 h 124"/>
                <a:gd name="T12" fmla="*/ 107 w 133"/>
                <a:gd name="T13" fmla="*/ 43 h 124"/>
                <a:gd name="T14" fmla="*/ 104 w 133"/>
                <a:gd name="T15" fmla="*/ 43 h 124"/>
                <a:gd name="T16" fmla="*/ 106 w 133"/>
                <a:gd name="T17" fmla="*/ 56 h 124"/>
                <a:gd name="T18" fmla="*/ 107 w 133"/>
                <a:gd name="T19" fmla="*/ 82 h 124"/>
                <a:gd name="T20" fmla="*/ 99 w 133"/>
                <a:gd name="T21" fmla="*/ 85 h 124"/>
                <a:gd name="T22" fmla="*/ 85 w 133"/>
                <a:gd name="T23" fmla="*/ 75 h 124"/>
                <a:gd name="T24" fmla="*/ 77 w 133"/>
                <a:gd name="T25" fmla="*/ 63 h 124"/>
                <a:gd name="T26" fmla="*/ 72 w 133"/>
                <a:gd name="T27" fmla="*/ 39 h 124"/>
                <a:gd name="T28" fmla="*/ 70 w 133"/>
                <a:gd name="T29" fmla="*/ 23 h 124"/>
                <a:gd name="T30" fmla="*/ 69 w 133"/>
                <a:gd name="T31" fmla="*/ 9 h 124"/>
                <a:gd name="T32" fmla="*/ 65 w 133"/>
                <a:gd name="T33" fmla="*/ 2 h 124"/>
                <a:gd name="T34" fmla="*/ 65 w 133"/>
                <a:gd name="T35" fmla="*/ 7 h 124"/>
                <a:gd name="T36" fmla="*/ 66 w 133"/>
                <a:gd name="T37" fmla="*/ 18 h 124"/>
                <a:gd name="T38" fmla="*/ 63 w 133"/>
                <a:gd name="T39" fmla="*/ 29 h 124"/>
                <a:gd name="T40" fmla="*/ 63 w 133"/>
                <a:gd name="T41" fmla="*/ 39 h 124"/>
                <a:gd name="T42" fmla="*/ 66 w 133"/>
                <a:gd name="T43" fmla="*/ 56 h 124"/>
                <a:gd name="T44" fmla="*/ 58 w 133"/>
                <a:gd name="T45" fmla="*/ 55 h 124"/>
                <a:gd name="T46" fmla="*/ 39 w 133"/>
                <a:gd name="T47" fmla="*/ 36 h 124"/>
                <a:gd name="T48" fmla="*/ 21 w 133"/>
                <a:gd name="T49" fmla="*/ 16 h 124"/>
                <a:gd name="T50" fmla="*/ 6 w 133"/>
                <a:gd name="T51" fmla="*/ 2 h 124"/>
                <a:gd name="T52" fmla="*/ 8 w 133"/>
                <a:gd name="T53" fmla="*/ 11 h 124"/>
                <a:gd name="T54" fmla="*/ 27 w 133"/>
                <a:gd name="T55" fmla="*/ 36 h 124"/>
                <a:gd name="T56" fmla="*/ 37 w 133"/>
                <a:gd name="T57" fmla="*/ 51 h 124"/>
                <a:gd name="T58" fmla="*/ 54 w 133"/>
                <a:gd name="T59" fmla="*/ 66 h 124"/>
                <a:gd name="T60" fmla="*/ 54 w 133"/>
                <a:gd name="T61" fmla="*/ 70 h 124"/>
                <a:gd name="T62" fmla="*/ 37 w 133"/>
                <a:gd name="T63" fmla="*/ 67 h 124"/>
                <a:gd name="T64" fmla="*/ 28 w 133"/>
                <a:gd name="T65" fmla="*/ 61 h 124"/>
                <a:gd name="T66" fmla="*/ 23 w 133"/>
                <a:gd name="T67" fmla="*/ 62 h 124"/>
                <a:gd name="T68" fmla="*/ 29 w 133"/>
                <a:gd name="T69" fmla="*/ 68 h 124"/>
                <a:gd name="T70" fmla="*/ 40 w 133"/>
                <a:gd name="T71" fmla="*/ 75 h 124"/>
                <a:gd name="T72" fmla="*/ 55 w 133"/>
                <a:gd name="T73" fmla="*/ 81 h 124"/>
                <a:gd name="T74" fmla="*/ 70 w 133"/>
                <a:gd name="T75" fmla="*/ 84 h 124"/>
                <a:gd name="T76" fmla="*/ 83 w 133"/>
                <a:gd name="T77" fmla="*/ 86 h 124"/>
                <a:gd name="T78" fmla="*/ 98 w 133"/>
                <a:gd name="T79" fmla="*/ 97 h 124"/>
                <a:gd name="T80" fmla="*/ 99 w 133"/>
                <a:gd name="T81" fmla="*/ 104 h 124"/>
                <a:gd name="T82" fmla="*/ 89 w 133"/>
                <a:gd name="T83" fmla="*/ 107 h 124"/>
                <a:gd name="T84" fmla="*/ 77 w 133"/>
                <a:gd name="T85" fmla="*/ 108 h 124"/>
                <a:gd name="T86" fmla="*/ 67 w 133"/>
                <a:gd name="T87" fmla="*/ 108 h 124"/>
                <a:gd name="T88" fmla="*/ 57 w 133"/>
                <a:gd name="T89" fmla="*/ 107 h 124"/>
                <a:gd name="T90" fmla="*/ 55 w 133"/>
                <a:gd name="T91" fmla="*/ 111 h 124"/>
                <a:gd name="T92" fmla="*/ 69 w 133"/>
                <a:gd name="T93" fmla="*/ 114 h 124"/>
                <a:gd name="T94" fmla="*/ 84 w 133"/>
                <a:gd name="T95" fmla="*/ 114 h 124"/>
                <a:gd name="T96" fmla="*/ 98 w 133"/>
                <a:gd name="T97" fmla="*/ 114 h 124"/>
                <a:gd name="T98" fmla="*/ 110 w 133"/>
                <a:gd name="T99" fmla="*/ 113 h 124"/>
                <a:gd name="T100" fmla="*/ 119 w 133"/>
                <a:gd name="T101" fmla="*/ 114 h 124"/>
                <a:gd name="T102" fmla="*/ 125 w 133"/>
                <a:gd name="T103" fmla="*/ 12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3" h="124">
                  <a:moveTo>
                    <a:pt x="127" y="124"/>
                  </a:moveTo>
                  <a:lnTo>
                    <a:pt x="128" y="122"/>
                  </a:lnTo>
                  <a:lnTo>
                    <a:pt x="129" y="120"/>
                  </a:lnTo>
                  <a:lnTo>
                    <a:pt x="131" y="119"/>
                  </a:lnTo>
                  <a:lnTo>
                    <a:pt x="133" y="116"/>
                  </a:lnTo>
                  <a:lnTo>
                    <a:pt x="127" y="112"/>
                  </a:lnTo>
                  <a:lnTo>
                    <a:pt x="122" y="107"/>
                  </a:lnTo>
                  <a:lnTo>
                    <a:pt x="119" y="101"/>
                  </a:lnTo>
                  <a:lnTo>
                    <a:pt x="118" y="97"/>
                  </a:lnTo>
                  <a:lnTo>
                    <a:pt x="116" y="87"/>
                  </a:lnTo>
                  <a:lnTo>
                    <a:pt x="115" y="73"/>
                  </a:lnTo>
                  <a:lnTo>
                    <a:pt x="113" y="58"/>
                  </a:lnTo>
                  <a:lnTo>
                    <a:pt x="111" y="47"/>
                  </a:lnTo>
                  <a:lnTo>
                    <a:pt x="107" y="43"/>
                  </a:lnTo>
                  <a:lnTo>
                    <a:pt x="105" y="41"/>
                  </a:lnTo>
                  <a:lnTo>
                    <a:pt x="104" y="43"/>
                  </a:lnTo>
                  <a:lnTo>
                    <a:pt x="105" y="47"/>
                  </a:lnTo>
                  <a:lnTo>
                    <a:pt x="106" y="56"/>
                  </a:lnTo>
                  <a:lnTo>
                    <a:pt x="107" y="69"/>
                  </a:lnTo>
                  <a:lnTo>
                    <a:pt x="107" y="82"/>
                  </a:lnTo>
                  <a:lnTo>
                    <a:pt x="106" y="90"/>
                  </a:lnTo>
                  <a:lnTo>
                    <a:pt x="99" y="85"/>
                  </a:lnTo>
                  <a:lnTo>
                    <a:pt x="92" y="81"/>
                  </a:lnTo>
                  <a:lnTo>
                    <a:pt x="85" y="75"/>
                  </a:lnTo>
                  <a:lnTo>
                    <a:pt x="81" y="70"/>
                  </a:lnTo>
                  <a:lnTo>
                    <a:pt x="77" y="63"/>
                  </a:lnTo>
                  <a:lnTo>
                    <a:pt x="74" y="52"/>
                  </a:lnTo>
                  <a:lnTo>
                    <a:pt x="72" y="39"/>
                  </a:lnTo>
                  <a:lnTo>
                    <a:pt x="70" y="30"/>
                  </a:lnTo>
                  <a:lnTo>
                    <a:pt x="70" y="23"/>
                  </a:lnTo>
                  <a:lnTo>
                    <a:pt x="70" y="16"/>
                  </a:lnTo>
                  <a:lnTo>
                    <a:pt x="69" y="9"/>
                  </a:lnTo>
                  <a:lnTo>
                    <a:pt x="67" y="4"/>
                  </a:lnTo>
                  <a:lnTo>
                    <a:pt x="65" y="2"/>
                  </a:lnTo>
                  <a:lnTo>
                    <a:pt x="65" y="3"/>
                  </a:lnTo>
                  <a:lnTo>
                    <a:pt x="65" y="7"/>
                  </a:lnTo>
                  <a:lnTo>
                    <a:pt x="66" y="13"/>
                  </a:lnTo>
                  <a:lnTo>
                    <a:pt x="66" y="18"/>
                  </a:lnTo>
                  <a:lnTo>
                    <a:pt x="65" y="24"/>
                  </a:lnTo>
                  <a:lnTo>
                    <a:pt x="63" y="29"/>
                  </a:lnTo>
                  <a:lnTo>
                    <a:pt x="63" y="33"/>
                  </a:lnTo>
                  <a:lnTo>
                    <a:pt x="63" y="39"/>
                  </a:lnTo>
                  <a:lnTo>
                    <a:pt x="65" y="48"/>
                  </a:lnTo>
                  <a:lnTo>
                    <a:pt x="66" y="56"/>
                  </a:lnTo>
                  <a:lnTo>
                    <a:pt x="67" y="63"/>
                  </a:lnTo>
                  <a:lnTo>
                    <a:pt x="58" y="55"/>
                  </a:lnTo>
                  <a:lnTo>
                    <a:pt x="48" y="46"/>
                  </a:lnTo>
                  <a:lnTo>
                    <a:pt x="39" y="36"/>
                  </a:lnTo>
                  <a:lnTo>
                    <a:pt x="30" y="25"/>
                  </a:lnTo>
                  <a:lnTo>
                    <a:pt x="21" y="16"/>
                  </a:lnTo>
                  <a:lnTo>
                    <a:pt x="13" y="8"/>
                  </a:lnTo>
                  <a:lnTo>
                    <a:pt x="6" y="2"/>
                  </a:lnTo>
                  <a:lnTo>
                    <a:pt x="0" y="0"/>
                  </a:lnTo>
                  <a:lnTo>
                    <a:pt x="8" y="11"/>
                  </a:lnTo>
                  <a:lnTo>
                    <a:pt x="19" y="24"/>
                  </a:lnTo>
                  <a:lnTo>
                    <a:pt x="27" y="36"/>
                  </a:lnTo>
                  <a:lnTo>
                    <a:pt x="32" y="44"/>
                  </a:lnTo>
                  <a:lnTo>
                    <a:pt x="37" y="51"/>
                  </a:lnTo>
                  <a:lnTo>
                    <a:pt x="46" y="59"/>
                  </a:lnTo>
                  <a:lnTo>
                    <a:pt x="54" y="66"/>
                  </a:lnTo>
                  <a:lnTo>
                    <a:pt x="61" y="70"/>
                  </a:lnTo>
                  <a:lnTo>
                    <a:pt x="54" y="70"/>
                  </a:lnTo>
                  <a:lnTo>
                    <a:pt x="45" y="69"/>
                  </a:lnTo>
                  <a:lnTo>
                    <a:pt x="37" y="67"/>
                  </a:lnTo>
                  <a:lnTo>
                    <a:pt x="31" y="63"/>
                  </a:lnTo>
                  <a:lnTo>
                    <a:pt x="28" y="61"/>
                  </a:lnTo>
                  <a:lnTo>
                    <a:pt x="24" y="61"/>
                  </a:lnTo>
                  <a:lnTo>
                    <a:pt x="23" y="62"/>
                  </a:lnTo>
                  <a:lnTo>
                    <a:pt x="25" y="66"/>
                  </a:lnTo>
                  <a:lnTo>
                    <a:pt x="29" y="68"/>
                  </a:lnTo>
                  <a:lnTo>
                    <a:pt x="35" y="71"/>
                  </a:lnTo>
                  <a:lnTo>
                    <a:pt x="40" y="75"/>
                  </a:lnTo>
                  <a:lnTo>
                    <a:pt x="47" y="77"/>
                  </a:lnTo>
                  <a:lnTo>
                    <a:pt x="55" y="81"/>
                  </a:lnTo>
                  <a:lnTo>
                    <a:pt x="62" y="82"/>
                  </a:lnTo>
                  <a:lnTo>
                    <a:pt x="70" y="84"/>
                  </a:lnTo>
                  <a:lnTo>
                    <a:pt x="76" y="84"/>
                  </a:lnTo>
                  <a:lnTo>
                    <a:pt x="83" y="86"/>
                  </a:lnTo>
                  <a:lnTo>
                    <a:pt x="91" y="91"/>
                  </a:lnTo>
                  <a:lnTo>
                    <a:pt x="98" y="97"/>
                  </a:lnTo>
                  <a:lnTo>
                    <a:pt x="103" y="102"/>
                  </a:lnTo>
                  <a:lnTo>
                    <a:pt x="99" y="104"/>
                  </a:lnTo>
                  <a:lnTo>
                    <a:pt x="95" y="106"/>
                  </a:lnTo>
                  <a:lnTo>
                    <a:pt x="89" y="107"/>
                  </a:lnTo>
                  <a:lnTo>
                    <a:pt x="83" y="107"/>
                  </a:lnTo>
                  <a:lnTo>
                    <a:pt x="77" y="108"/>
                  </a:lnTo>
                  <a:lnTo>
                    <a:pt x="72" y="108"/>
                  </a:lnTo>
                  <a:lnTo>
                    <a:pt x="67" y="108"/>
                  </a:lnTo>
                  <a:lnTo>
                    <a:pt x="62" y="108"/>
                  </a:lnTo>
                  <a:lnTo>
                    <a:pt x="57" y="107"/>
                  </a:lnTo>
                  <a:lnTo>
                    <a:pt x="53" y="108"/>
                  </a:lnTo>
                  <a:lnTo>
                    <a:pt x="55" y="111"/>
                  </a:lnTo>
                  <a:lnTo>
                    <a:pt x="63" y="113"/>
                  </a:lnTo>
                  <a:lnTo>
                    <a:pt x="69" y="114"/>
                  </a:lnTo>
                  <a:lnTo>
                    <a:pt x="76" y="114"/>
                  </a:lnTo>
                  <a:lnTo>
                    <a:pt x="84" y="114"/>
                  </a:lnTo>
                  <a:lnTo>
                    <a:pt x="91" y="114"/>
                  </a:lnTo>
                  <a:lnTo>
                    <a:pt x="98" y="114"/>
                  </a:lnTo>
                  <a:lnTo>
                    <a:pt x="105" y="113"/>
                  </a:lnTo>
                  <a:lnTo>
                    <a:pt x="110" y="113"/>
                  </a:lnTo>
                  <a:lnTo>
                    <a:pt x="113" y="113"/>
                  </a:lnTo>
                  <a:lnTo>
                    <a:pt x="119" y="114"/>
                  </a:lnTo>
                  <a:lnTo>
                    <a:pt x="122" y="116"/>
                  </a:lnTo>
                  <a:lnTo>
                    <a:pt x="125" y="121"/>
                  </a:lnTo>
                  <a:lnTo>
                    <a:pt x="127" y="124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72" name="Freeform 320"/>
            <p:cNvSpPr>
              <a:spLocks/>
            </p:cNvSpPr>
            <p:nvPr/>
          </p:nvSpPr>
          <p:spPr bwMode="auto">
            <a:xfrm>
              <a:off x="125" y="240"/>
              <a:ext cx="40" cy="94"/>
            </a:xfrm>
            <a:custGeom>
              <a:avLst/>
              <a:gdLst>
                <a:gd name="T0" fmla="*/ 8 w 81"/>
                <a:gd name="T1" fmla="*/ 156 h 189"/>
                <a:gd name="T2" fmla="*/ 14 w 81"/>
                <a:gd name="T3" fmla="*/ 148 h 189"/>
                <a:gd name="T4" fmla="*/ 18 w 81"/>
                <a:gd name="T5" fmla="*/ 151 h 189"/>
                <a:gd name="T6" fmla="*/ 22 w 81"/>
                <a:gd name="T7" fmla="*/ 134 h 189"/>
                <a:gd name="T8" fmla="*/ 8 w 81"/>
                <a:gd name="T9" fmla="*/ 107 h 189"/>
                <a:gd name="T10" fmla="*/ 0 w 81"/>
                <a:gd name="T11" fmla="*/ 77 h 189"/>
                <a:gd name="T12" fmla="*/ 3 w 81"/>
                <a:gd name="T13" fmla="*/ 78 h 189"/>
                <a:gd name="T14" fmla="*/ 17 w 81"/>
                <a:gd name="T15" fmla="*/ 109 h 189"/>
                <a:gd name="T16" fmla="*/ 31 w 81"/>
                <a:gd name="T17" fmla="*/ 88 h 189"/>
                <a:gd name="T18" fmla="*/ 30 w 81"/>
                <a:gd name="T19" fmla="*/ 53 h 189"/>
                <a:gd name="T20" fmla="*/ 29 w 81"/>
                <a:gd name="T21" fmla="*/ 22 h 189"/>
                <a:gd name="T22" fmla="*/ 32 w 81"/>
                <a:gd name="T23" fmla="*/ 23 h 189"/>
                <a:gd name="T24" fmla="*/ 33 w 81"/>
                <a:gd name="T25" fmla="*/ 41 h 189"/>
                <a:gd name="T26" fmla="*/ 41 w 81"/>
                <a:gd name="T27" fmla="*/ 41 h 189"/>
                <a:gd name="T28" fmla="*/ 60 w 81"/>
                <a:gd name="T29" fmla="*/ 2 h 189"/>
                <a:gd name="T30" fmla="*/ 64 w 81"/>
                <a:gd name="T31" fmla="*/ 2 h 189"/>
                <a:gd name="T32" fmla="*/ 52 w 81"/>
                <a:gd name="T33" fmla="*/ 28 h 189"/>
                <a:gd name="T34" fmla="*/ 51 w 81"/>
                <a:gd name="T35" fmla="*/ 51 h 189"/>
                <a:gd name="T36" fmla="*/ 68 w 81"/>
                <a:gd name="T37" fmla="*/ 43 h 189"/>
                <a:gd name="T38" fmla="*/ 71 w 81"/>
                <a:gd name="T39" fmla="*/ 43 h 189"/>
                <a:gd name="T40" fmla="*/ 56 w 81"/>
                <a:gd name="T41" fmla="*/ 56 h 189"/>
                <a:gd name="T42" fmla="*/ 41 w 81"/>
                <a:gd name="T43" fmla="*/ 78 h 189"/>
                <a:gd name="T44" fmla="*/ 33 w 81"/>
                <a:gd name="T45" fmla="*/ 116 h 189"/>
                <a:gd name="T46" fmla="*/ 51 w 81"/>
                <a:gd name="T47" fmla="*/ 115 h 189"/>
                <a:gd name="T48" fmla="*/ 68 w 81"/>
                <a:gd name="T49" fmla="*/ 110 h 189"/>
                <a:gd name="T50" fmla="*/ 76 w 81"/>
                <a:gd name="T51" fmla="*/ 106 h 189"/>
                <a:gd name="T52" fmla="*/ 75 w 81"/>
                <a:gd name="T53" fmla="*/ 110 h 189"/>
                <a:gd name="T54" fmla="*/ 62 w 81"/>
                <a:gd name="T55" fmla="*/ 118 h 189"/>
                <a:gd name="T56" fmla="*/ 43 w 81"/>
                <a:gd name="T57" fmla="*/ 126 h 189"/>
                <a:gd name="T58" fmla="*/ 31 w 81"/>
                <a:gd name="T59" fmla="*/ 132 h 189"/>
                <a:gd name="T60" fmla="*/ 28 w 81"/>
                <a:gd name="T61" fmla="*/ 152 h 189"/>
                <a:gd name="T62" fmla="*/ 39 w 81"/>
                <a:gd name="T63" fmla="*/ 155 h 189"/>
                <a:gd name="T64" fmla="*/ 62 w 81"/>
                <a:gd name="T65" fmla="*/ 145 h 189"/>
                <a:gd name="T66" fmla="*/ 78 w 81"/>
                <a:gd name="T67" fmla="*/ 134 h 189"/>
                <a:gd name="T68" fmla="*/ 78 w 81"/>
                <a:gd name="T69" fmla="*/ 139 h 189"/>
                <a:gd name="T70" fmla="*/ 57 w 81"/>
                <a:gd name="T71" fmla="*/ 164 h 189"/>
                <a:gd name="T72" fmla="*/ 49 w 81"/>
                <a:gd name="T73" fmla="*/ 166 h 189"/>
                <a:gd name="T74" fmla="*/ 41 w 81"/>
                <a:gd name="T75" fmla="*/ 158 h 189"/>
                <a:gd name="T76" fmla="*/ 21 w 81"/>
                <a:gd name="T77" fmla="*/ 160 h 189"/>
                <a:gd name="T78" fmla="*/ 17 w 81"/>
                <a:gd name="T79" fmla="*/ 171 h 189"/>
                <a:gd name="T80" fmla="*/ 8 w 81"/>
                <a:gd name="T81" fmla="*/ 183 h 189"/>
                <a:gd name="T82" fmla="*/ 6 w 81"/>
                <a:gd name="T83" fmla="*/ 183 h 189"/>
                <a:gd name="T84" fmla="*/ 13 w 81"/>
                <a:gd name="T85" fmla="*/ 168 h 189"/>
                <a:gd name="T86" fmla="*/ 3 w 81"/>
                <a:gd name="T87" fmla="*/ 16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1" h="189">
                  <a:moveTo>
                    <a:pt x="0" y="163"/>
                  </a:moveTo>
                  <a:lnTo>
                    <a:pt x="5" y="160"/>
                  </a:lnTo>
                  <a:lnTo>
                    <a:pt x="8" y="156"/>
                  </a:lnTo>
                  <a:lnTo>
                    <a:pt x="11" y="151"/>
                  </a:lnTo>
                  <a:lnTo>
                    <a:pt x="13" y="146"/>
                  </a:lnTo>
                  <a:lnTo>
                    <a:pt x="14" y="148"/>
                  </a:lnTo>
                  <a:lnTo>
                    <a:pt x="16" y="149"/>
                  </a:lnTo>
                  <a:lnTo>
                    <a:pt x="17" y="151"/>
                  </a:lnTo>
                  <a:lnTo>
                    <a:pt x="18" y="151"/>
                  </a:lnTo>
                  <a:lnTo>
                    <a:pt x="19" y="147"/>
                  </a:lnTo>
                  <a:lnTo>
                    <a:pt x="21" y="141"/>
                  </a:lnTo>
                  <a:lnTo>
                    <a:pt x="22" y="134"/>
                  </a:lnTo>
                  <a:lnTo>
                    <a:pt x="21" y="130"/>
                  </a:lnTo>
                  <a:lnTo>
                    <a:pt x="15" y="121"/>
                  </a:lnTo>
                  <a:lnTo>
                    <a:pt x="8" y="107"/>
                  </a:lnTo>
                  <a:lnTo>
                    <a:pt x="2" y="92"/>
                  </a:lnTo>
                  <a:lnTo>
                    <a:pt x="0" y="83"/>
                  </a:lnTo>
                  <a:lnTo>
                    <a:pt x="0" y="77"/>
                  </a:lnTo>
                  <a:lnTo>
                    <a:pt x="2" y="75"/>
                  </a:lnTo>
                  <a:lnTo>
                    <a:pt x="3" y="75"/>
                  </a:lnTo>
                  <a:lnTo>
                    <a:pt x="3" y="78"/>
                  </a:lnTo>
                  <a:lnTo>
                    <a:pt x="6" y="86"/>
                  </a:lnTo>
                  <a:lnTo>
                    <a:pt x="10" y="98"/>
                  </a:lnTo>
                  <a:lnTo>
                    <a:pt x="17" y="109"/>
                  </a:lnTo>
                  <a:lnTo>
                    <a:pt x="24" y="115"/>
                  </a:lnTo>
                  <a:lnTo>
                    <a:pt x="28" y="103"/>
                  </a:lnTo>
                  <a:lnTo>
                    <a:pt x="31" y="88"/>
                  </a:lnTo>
                  <a:lnTo>
                    <a:pt x="32" y="73"/>
                  </a:lnTo>
                  <a:lnTo>
                    <a:pt x="32" y="62"/>
                  </a:lnTo>
                  <a:lnTo>
                    <a:pt x="30" y="53"/>
                  </a:lnTo>
                  <a:lnTo>
                    <a:pt x="29" y="40"/>
                  </a:lnTo>
                  <a:lnTo>
                    <a:pt x="28" y="28"/>
                  </a:lnTo>
                  <a:lnTo>
                    <a:pt x="29" y="22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23"/>
                  </a:lnTo>
                  <a:lnTo>
                    <a:pt x="32" y="27"/>
                  </a:lnTo>
                  <a:lnTo>
                    <a:pt x="32" y="34"/>
                  </a:lnTo>
                  <a:lnTo>
                    <a:pt x="33" y="41"/>
                  </a:lnTo>
                  <a:lnTo>
                    <a:pt x="34" y="48"/>
                  </a:lnTo>
                  <a:lnTo>
                    <a:pt x="37" y="53"/>
                  </a:lnTo>
                  <a:lnTo>
                    <a:pt x="41" y="41"/>
                  </a:lnTo>
                  <a:lnTo>
                    <a:pt x="46" y="25"/>
                  </a:lnTo>
                  <a:lnTo>
                    <a:pt x="52" y="11"/>
                  </a:lnTo>
                  <a:lnTo>
                    <a:pt x="60" y="2"/>
                  </a:lnTo>
                  <a:lnTo>
                    <a:pt x="64" y="0"/>
                  </a:lnTo>
                  <a:lnTo>
                    <a:pt x="66" y="0"/>
                  </a:lnTo>
                  <a:lnTo>
                    <a:pt x="64" y="2"/>
                  </a:lnTo>
                  <a:lnTo>
                    <a:pt x="62" y="5"/>
                  </a:lnTo>
                  <a:lnTo>
                    <a:pt x="57" y="13"/>
                  </a:lnTo>
                  <a:lnTo>
                    <a:pt x="52" y="28"/>
                  </a:lnTo>
                  <a:lnTo>
                    <a:pt x="47" y="43"/>
                  </a:lnTo>
                  <a:lnTo>
                    <a:pt x="45" y="53"/>
                  </a:lnTo>
                  <a:lnTo>
                    <a:pt x="51" y="51"/>
                  </a:lnTo>
                  <a:lnTo>
                    <a:pt x="57" y="49"/>
                  </a:lnTo>
                  <a:lnTo>
                    <a:pt x="63" y="47"/>
                  </a:lnTo>
                  <a:lnTo>
                    <a:pt x="68" y="43"/>
                  </a:lnTo>
                  <a:lnTo>
                    <a:pt x="70" y="42"/>
                  </a:lnTo>
                  <a:lnTo>
                    <a:pt x="72" y="42"/>
                  </a:lnTo>
                  <a:lnTo>
                    <a:pt x="71" y="43"/>
                  </a:lnTo>
                  <a:lnTo>
                    <a:pt x="69" y="47"/>
                  </a:lnTo>
                  <a:lnTo>
                    <a:pt x="63" y="50"/>
                  </a:lnTo>
                  <a:lnTo>
                    <a:pt x="56" y="56"/>
                  </a:lnTo>
                  <a:lnTo>
                    <a:pt x="48" y="61"/>
                  </a:lnTo>
                  <a:lnTo>
                    <a:pt x="44" y="64"/>
                  </a:lnTo>
                  <a:lnTo>
                    <a:pt x="41" y="78"/>
                  </a:lnTo>
                  <a:lnTo>
                    <a:pt x="38" y="93"/>
                  </a:lnTo>
                  <a:lnTo>
                    <a:pt x="36" y="108"/>
                  </a:lnTo>
                  <a:lnTo>
                    <a:pt x="33" y="116"/>
                  </a:lnTo>
                  <a:lnTo>
                    <a:pt x="39" y="116"/>
                  </a:lnTo>
                  <a:lnTo>
                    <a:pt x="45" y="115"/>
                  </a:lnTo>
                  <a:lnTo>
                    <a:pt x="51" y="115"/>
                  </a:lnTo>
                  <a:lnTo>
                    <a:pt x="57" y="114"/>
                  </a:lnTo>
                  <a:lnTo>
                    <a:pt x="62" y="113"/>
                  </a:lnTo>
                  <a:lnTo>
                    <a:pt x="68" y="110"/>
                  </a:lnTo>
                  <a:lnTo>
                    <a:pt x="71" y="109"/>
                  </a:lnTo>
                  <a:lnTo>
                    <a:pt x="74" y="108"/>
                  </a:lnTo>
                  <a:lnTo>
                    <a:pt x="76" y="106"/>
                  </a:lnTo>
                  <a:lnTo>
                    <a:pt x="77" y="106"/>
                  </a:lnTo>
                  <a:lnTo>
                    <a:pt x="77" y="108"/>
                  </a:lnTo>
                  <a:lnTo>
                    <a:pt x="75" y="110"/>
                  </a:lnTo>
                  <a:lnTo>
                    <a:pt x="72" y="113"/>
                  </a:lnTo>
                  <a:lnTo>
                    <a:pt x="68" y="115"/>
                  </a:lnTo>
                  <a:lnTo>
                    <a:pt x="62" y="118"/>
                  </a:lnTo>
                  <a:lnTo>
                    <a:pt x="55" y="121"/>
                  </a:lnTo>
                  <a:lnTo>
                    <a:pt x="48" y="124"/>
                  </a:lnTo>
                  <a:lnTo>
                    <a:pt x="43" y="126"/>
                  </a:lnTo>
                  <a:lnTo>
                    <a:pt x="38" y="128"/>
                  </a:lnTo>
                  <a:lnTo>
                    <a:pt x="34" y="129"/>
                  </a:lnTo>
                  <a:lnTo>
                    <a:pt x="31" y="132"/>
                  </a:lnTo>
                  <a:lnTo>
                    <a:pt x="29" y="139"/>
                  </a:lnTo>
                  <a:lnTo>
                    <a:pt x="28" y="147"/>
                  </a:lnTo>
                  <a:lnTo>
                    <a:pt x="28" y="152"/>
                  </a:lnTo>
                  <a:lnTo>
                    <a:pt x="30" y="154"/>
                  </a:lnTo>
                  <a:lnTo>
                    <a:pt x="33" y="155"/>
                  </a:lnTo>
                  <a:lnTo>
                    <a:pt x="39" y="155"/>
                  </a:lnTo>
                  <a:lnTo>
                    <a:pt x="43" y="154"/>
                  </a:lnTo>
                  <a:lnTo>
                    <a:pt x="53" y="149"/>
                  </a:lnTo>
                  <a:lnTo>
                    <a:pt x="62" y="145"/>
                  </a:lnTo>
                  <a:lnTo>
                    <a:pt x="70" y="140"/>
                  </a:lnTo>
                  <a:lnTo>
                    <a:pt x="75" y="137"/>
                  </a:lnTo>
                  <a:lnTo>
                    <a:pt x="78" y="134"/>
                  </a:lnTo>
                  <a:lnTo>
                    <a:pt x="81" y="133"/>
                  </a:lnTo>
                  <a:lnTo>
                    <a:pt x="81" y="134"/>
                  </a:lnTo>
                  <a:lnTo>
                    <a:pt x="78" y="139"/>
                  </a:lnTo>
                  <a:lnTo>
                    <a:pt x="72" y="147"/>
                  </a:lnTo>
                  <a:lnTo>
                    <a:pt x="64" y="156"/>
                  </a:lnTo>
                  <a:lnTo>
                    <a:pt x="57" y="164"/>
                  </a:lnTo>
                  <a:lnTo>
                    <a:pt x="51" y="170"/>
                  </a:lnTo>
                  <a:lnTo>
                    <a:pt x="51" y="168"/>
                  </a:lnTo>
                  <a:lnTo>
                    <a:pt x="49" y="166"/>
                  </a:lnTo>
                  <a:lnTo>
                    <a:pt x="47" y="163"/>
                  </a:lnTo>
                  <a:lnTo>
                    <a:pt x="46" y="161"/>
                  </a:lnTo>
                  <a:lnTo>
                    <a:pt x="41" y="158"/>
                  </a:lnTo>
                  <a:lnTo>
                    <a:pt x="34" y="156"/>
                  </a:lnTo>
                  <a:lnTo>
                    <a:pt x="26" y="158"/>
                  </a:lnTo>
                  <a:lnTo>
                    <a:pt x="21" y="160"/>
                  </a:lnTo>
                  <a:lnTo>
                    <a:pt x="17" y="163"/>
                  </a:lnTo>
                  <a:lnTo>
                    <a:pt x="17" y="167"/>
                  </a:lnTo>
                  <a:lnTo>
                    <a:pt x="17" y="171"/>
                  </a:lnTo>
                  <a:lnTo>
                    <a:pt x="17" y="175"/>
                  </a:lnTo>
                  <a:lnTo>
                    <a:pt x="13" y="179"/>
                  </a:lnTo>
                  <a:lnTo>
                    <a:pt x="8" y="183"/>
                  </a:lnTo>
                  <a:lnTo>
                    <a:pt x="3" y="186"/>
                  </a:lnTo>
                  <a:lnTo>
                    <a:pt x="1" y="189"/>
                  </a:lnTo>
                  <a:lnTo>
                    <a:pt x="6" y="183"/>
                  </a:lnTo>
                  <a:lnTo>
                    <a:pt x="10" y="177"/>
                  </a:lnTo>
                  <a:lnTo>
                    <a:pt x="13" y="171"/>
                  </a:lnTo>
                  <a:lnTo>
                    <a:pt x="13" y="168"/>
                  </a:lnTo>
                  <a:lnTo>
                    <a:pt x="10" y="164"/>
                  </a:lnTo>
                  <a:lnTo>
                    <a:pt x="7" y="162"/>
                  </a:lnTo>
                  <a:lnTo>
                    <a:pt x="3" y="161"/>
                  </a:lnTo>
                  <a:lnTo>
                    <a:pt x="0" y="163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73" name="Freeform 321"/>
            <p:cNvSpPr>
              <a:spLocks/>
            </p:cNvSpPr>
            <p:nvPr/>
          </p:nvSpPr>
          <p:spPr bwMode="auto">
            <a:xfrm>
              <a:off x="116" y="292"/>
              <a:ext cx="7" cy="12"/>
            </a:xfrm>
            <a:custGeom>
              <a:avLst/>
              <a:gdLst>
                <a:gd name="T0" fmla="*/ 13 w 13"/>
                <a:gd name="T1" fmla="*/ 23 h 24"/>
                <a:gd name="T2" fmla="*/ 10 w 13"/>
                <a:gd name="T3" fmla="*/ 21 h 24"/>
                <a:gd name="T4" fmla="*/ 8 w 13"/>
                <a:gd name="T5" fmla="*/ 21 h 24"/>
                <a:gd name="T6" fmla="*/ 4 w 13"/>
                <a:gd name="T7" fmla="*/ 23 h 24"/>
                <a:gd name="T8" fmla="*/ 2 w 13"/>
                <a:gd name="T9" fmla="*/ 24 h 24"/>
                <a:gd name="T10" fmla="*/ 1 w 13"/>
                <a:gd name="T11" fmla="*/ 18 h 24"/>
                <a:gd name="T12" fmla="*/ 0 w 13"/>
                <a:gd name="T13" fmla="*/ 12 h 24"/>
                <a:gd name="T14" fmla="*/ 0 w 13"/>
                <a:gd name="T15" fmla="*/ 8 h 24"/>
                <a:gd name="T16" fmla="*/ 0 w 13"/>
                <a:gd name="T17" fmla="*/ 2 h 24"/>
                <a:gd name="T18" fmla="*/ 0 w 13"/>
                <a:gd name="T19" fmla="*/ 0 h 24"/>
                <a:gd name="T20" fmla="*/ 1 w 13"/>
                <a:gd name="T21" fmla="*/ 0 h 24"/>
                <a:gd name="T22" fmla="*/ 2 w 13"/>
                <a:gd name="T23" fmla="*/ 1 h 24"/>
                <a:gd name="T24" fmla="*/ 2 w 13"/>
                <a:gd name="T25" fmla="*/ 3 h 24"/>
                <a:gd name="T26" fmla="*/ 3 w 13"/>
                <a:gd name="T27" fmla="*/ 8 h 24"/>
                <a:gd name="T28" fmla="*/ 7 w 13"/>
                <a:gd name="T29" fmla="*/ 12 h 24"/>
                <a:gd name="T30" fmla="*/ 10 w 13"/>
                <a:gd name="T31" fmla="*/ 18 h 24"/>
                <a:gd name="T32" fmla="*/ 13 w 13"/>
                <a:gd name="T33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24">
                  <a:moveTo>
                    <a:pt x="13" y="23"/>
                  </a:moveTo>
                  <a:lnTo>
                    <a:pt x="10" y="21"/>
                  </a:lnTo>
                  <a:lnTo>
                    <a:pt x="8" y="21"/>
                  </a:lnTo>
                  <a:lnTo>
                    <a:pt x="4" y="23"/>
                  </a:lnTo>
                  <a:lnTo>
                    <a:pt x="2" y="24"/>
                  </a:lnTo>
                  <a:lnTo>
                    <a:pt x="1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3" y="8"/>
                  </a:lnTo>
                  <a:lnTo>
                    <a:pt x="7" y="12"/>
                  </a:lnTo>
                  <a:lnTo>
                    <a:pt x="10" y="18"/>
                  </a:lnTo>
                  <a:lnTo>
                    <a:pt x="13" y="23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74" name="Freeform 322"/>
            <p:cNvSpPr>
              <a:spLocks/>
            </p:cNvSpPr>
            <p:nvPr/>
          </p:nvSpPr>
          <p:spPr bwMode="auto">
            <a:xfrm>
              <a:off x="171" y="289"/>
              <a:ext cx="129" cy="79"/>
            </a:xfrm>
            <a:custGeom>
              <a:avLst/>
              <a:gdLst>
                <a:gd name="T0" fmla="*/ 25 w 258"/>
                <a:gd name="T1" fmla="*/ 110 h 157"/>
                <a:gd name="T2" fmla="*/ 50 w 258"/>
                <a:gd name="T3" fmla="*/ 95 h 157"/>
                <a:gd name="T4" fmla="*/ 65 w 258"/>
                <a:gd name="T5" fmla="*/ 57 h 157"/>
                <a:gd name="T6" fmla="*/ 84 w 258"/>
                <a:gd name="T7" fmla="*/ 29 h 157"/>
                <a:gd name="T8" fmla="*/ 108 w 258"/>
                <a:gd name="T9" fmla="*/ 3 h 157"/>
                <a:gd name="T10" fmla="*/ 116 w 258"/>
                <a:gd name="T11" fmla="*/ 1 h 157"/>
                <a:gd name="T12" fmla="*/ 100 w 258"/>
                <a:gd name="T13" fmla="*/ 19 h 157"/>
                <a:gd name="T14" fmla="*/ 77 w 258"/>
                <a:gd name="T15" fmla="*/ 48 h 157"/>
                <a:gd name="T16" fmla="*/ 67 w 258"/>
                <a:gd name="T17" fmla="*/ 77 h 157"/>
                <a:gd name="T18" fmla="*/ 69 w 258"/>
                <a:gd name="T19" fmla="*/ 84 h 157"/>
                <a:gd name="T20" fmla="*/ 86 w 258"/>
                <a:gd name="T21" fmla="*/ 74 h 157"/>
                <a:gd name="T22" fmla="*/ 105 w 258"/>
                <a:gd name="T23" fmla="*/ 61 h 157"/>
                <a:gd name="T24" fmla="*/ 130 w 258"/>
                <a:gd name="T25" fmla="*/ 31 h 157"/>
                <a:gd name="T26" fmla="*/ 167 w 258"/>
                <a:gd name="T27" fmla="*/ 4 h 157"/>
                <a:gd name="T28" fmla="*/ 182 w 258"/>
                <a:gd name="T29" fmla="*/ 2 h 157"/>
                <a:gd name="T30" fmla="*/ 151 w 258"/>
                <a:gd name="T31" fmla="*/ 24 h 157"/>
                <a:gd name="T32" fmla="*/ 121 w 258"/>
                <a:gd name="T33" fmla="*/ 56 h 157"/>
                <a:gd name="T34" fmla="*/ 124 w 258"/>
                <a:gd name="T35" fmla="*/ 63 h 157"/>
                <a:gd name="T36" fmla="*/ 154 w 258"/>
                <a:gd name="T37" fmla="*/ 57 h 157"/>
                <a:gd name="T38" fmla="*/ 185 w 258"/>
                <a:gd name="T39" fmla="*/ 39 h 157"/>
                <a:gd name="T40" fmla="*/ 223 w 258"/>
                <a:gd name="T41" fmla="*/ 22 h 157"/>
                <a:gd name="T42" fmla="*/ 234 w 258"/>
                <a:gd name="T43" fmla="*/ 22 h 157"/>
                <a:gd name="T44" fmla="*/ 205 w 258"/>
                <a:gd name="T45" fmla="*/ 34 h 157"/>
                <a:gd name="T46" fmla="*/ 180 w 258"/>
                <a:gd name="T47" fmla="*/ 54 h 157"/>
                <a:gd name="T48" fmla="*/ 206 w 258"/>
                <a:gd name="T49" fmla="*/ 57 h 157"/>
                <a:gd name="T50" fmla="*/ 243 w 258"/>
                <a:gd name="T51" fmla="*/ 48 h 157"/>
                <a:gd name="T52" fmla="*/ 258 w 258"/>
                <a:gd name="T53" fmla="*/ 44 h 157"/>
                <a:gd name="T54" fmla="*/ 236 w 258"/>
                <a:gd name="T55" fmla="*/ 57 h 157"/>
                <a:gd name="T56" fmla="*/ 192 w 258"/>
                <a:gd name="T57" fmla="*/ 69 h 157"/>
                <a:gd name="T58" fmla="*/ 197 w 258"/>
                <a:gd name="T59" fmla="*/ 82 h 157"/>
                <a:gd name="T60" fmla="*/ 225 w 258"/>
                <a:gd name="T61" fmla="*/ 97 h 157"/>
                <a:gd name="T62" fmla="*/ 236 w 258"/>
                <a:gd name="T63" fmla="*/ 105 h 157"/>
                <a:gd name="T64" fmla="*/ 206 w 258"/>
                <a:gd name="T65" fmla="*/ 95 h 157"/>
                <a:gd name="T66" fmla="*/ 169 w 258"/>
                <a:gd name="T67" fmla="*/ 78 h 157"/>
                <a:gd name="T68" fmla="*/ 150 w 258"/>
                <a:gd name="T69" fmla="*/ 76 h 157"/>
                <a:gd name="T70" fmla="*/ 129 w 258"/>
                <a:gd name="T71" fmla="*/ 78 h 157"/>
                <a:gd name="T72" fmla="*/ 137 w 258"/>
                <a:gd name="T73" fmla="*/ 92 h 157"/>
                <a:gd name="T74" fmla="*/ 158 w 258"/>
                <a:gd name="T75" fmla="*/ 109 h 157"/>
                <a:gd name="T76" fmla="*/ 182 w 258"/>
                <a:gd name="T77" fmla="*/ 123 h 157"/>
                <a:gd name="T78" fmla="*/ 191 w 258"/>
                <a:gd name="T79" fmla="*/ 135 h 157"/>
                <a:gd name="T80" fmla="*/ 157 w 258"/>
                <a:gd name="T81" fmla="*/ 114 h 157"/>
                <a:gd name="T82" fmla="*/ 123 w 258"/>
                <a:gd name="T83" fmla="*/ 92 h 157"/>
                <a:gd name="T84" fmla="*/ 106 w 258"/>
                <a:gd name="T85" fmla="*/ 85 h 157"/>
                <a:gd name="T86" fmla="*/ 75 w 258"/>
                <a:gd name="T87" fmla="*/ 97 h 157"/>
                <a:gd name="T88" fmla="*/ 69 w 258"/>
                <a:gd name="T89" fmla="*/ 106 h 157"/>
                <a:gd name="T90" fmla="*/ 93 w 258"/>
                <a:gd name="T91" fmla="*/ 125 h 157"/>
                <a:gd name="T92" fmla="*/ 128 w 258"/>
                <a:gd name="T93" fmla="*/ 150 h 157"/>
                <a:gd name="T94" fmla="*/ 132 w 258"/>
                <a:gd name="T95" fmla="*/ 157 h 157"/>
                <a:gd name="T96" fmla="*/ 99 w 258"/>
                <a:gd name="T97" fmla="*/ 136 h 157"/>
                <a:gd name="T98" fmla="*/ 62 w 258"/>
                <a:gd name="T99" fmla="*/ 114 h 157"/>
                <a:gd name="T100" fmla="*/ 40 w 258"/>
                <a:gd name="T101" fmla="*/ 117 h 157"/>
                <a:gd name="T102" fmla="*/ 7 w 258"/>
                <a:gd name="T103" fmla="*/ 128 h 157"/>
                <a:gd name="T104" fmla="*/ 6 w 258"/>
                <a:gd name="T105" fmla="*/ 125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8" h="157">
                  <a:moveTo>
                    <a:pt x="10" y="121"/>
                  </a:moveTo>
                  <a:lnTo>
                    <a:pt x="14" y="117"/>
                  </a:lnTo>
                  <a:lnTo>
                    <a:pt x="20" y="114"/>
                  </a:lnTo>
                  <a:lnTo>
                    <a:pt x="25" y="110"/>
                  </a:lnTo>
                  <a:lnTo>
                    <a:pt x="33" y="106"/>
                  </a:lnTo>
                  <a:lnTo>
                    <a:pt x="39" y="102"/>
                  </a:lnTo>
                  <a:lnTo>
                    <a:pt x="46" y="99"/>
                  </a:lnTo>
                  <a:lnTo>
                    <a:pt x="50" y="95"/>
                  </a:lnTo>
                  <a:lnTo>
                    <a:pt x="52" y="93"/>
                  </a:lnTo>
                  <a:lnTo>
                    <a:pt x="54" y="85"/>
                  </a:lnTo>
                  <a:lnTo>
                    <a:pt x="59" y="72"/>
                  </a:lnTo>
                  <a:lnTo>
                    <a:pt x="65" y="57"/>
                  </a:lnTo>
                  <a:lnTo>
                    <a:pt x="70" y="47"/>
                  </a:lnTo>
                  <a:lnTo>
                    <a:pt x="74" y="42"/>
                  </a:lnTo>
                  <a:lnTo>
                    <a:pt x="78" y="35"/>
                  </a:lnTo>
                  <a:lnTo>
                    <a:pt x="84" y="29"/>
                  </a:lnTo>
                  <a:lnTo>
                    <a:pt x="90" y="21"/>
                  </a:lnTo>
                  <a:lnTo>
                    <a:pt x="97" y="14"/>
                  </a:lnTo>
                  <a:lnTo>
                    <a:pt x="103" y="8"/>
                  </a:lnTo>
                  <a:lnTo>
                    <a:pt x="108" y="3"/>
                  </a:lnTo>
                  <a:lnTo>
                    <a:pt x="112" y="1"/>
                  </a:lnTo>
                  <a:lnTo>
                    <a:pt x="116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4" y="4"/>
                  </a:lnTo>
                  <a:lnTo>
                    <a:pt x="112" y="8"/>
                  </a:lnTo>
                  <a:lnTo>
                    <a:pt x="107" y="12"/>
                  </a:lnTo>
                  <a:lnTo>
                    <a:pt x="100" y="19"/>
                  </a:lnTo>
                  <a:lnTo>
                    <a:pt x="94" y="26"/>
                  </a:lnTo>
                  <a:lnTo>
                    <a:pt x="88" y="34"/>
                  </a:lnTo>
                  <a:lnTo>
                    <a:pt x="82" y="42"/>
                  </a:lnTo>
                  <a:lnTo>
                    <a:pt x="77" y="48"/>
                  </a:lnTo>
                  <a:lnTo>
                    <a:pt x="74" y="53"/>
                  </a:lnTo>
                  <a:lnTo>
                    <a:pt x="70" y="61"/>
                  </a:lnTo>
                  <a:lnTo>
                    <a:pt x="68" y="69"/>
                  </a:lnTo>
                  <a:lnTo>
                    <a:pt x="67" y="77"/>
                  </a:lnTo>
                  <a:lnTo>
                    <a:pt x="66" y="82"/>
                  </a:lnTo>
                  <a:lnTo>
                    <a:pt x="66" y="85"/>
                  </a:lnTo>
                  <a:lnTo>
                    <a:pt x="67" y="85"/>
                  </a:lnTo>
                  <a:lnTo>
                    <a:pt x="69" y="84"/>
                  </a:lnTo>
                  <a:lnTo>
                    <a:pt x="74" y="82"/>
                  </a:lnTo>
                  <a:lnTo>
                    <a:pt x="77" y="79"/>
                  </a:lnTo>
                  <a:lnTo>
                    <a:pt x="81" y="77"/>
                  </a:lnTo>
                  <a:lnTo>
                    <a:pt x="86" y="74"/>
                  </a:lnTo>
                  <a:lnTo>
                    <a:pt x="91" y="70"/>
                  </a:lnTo>
                  <a:lnTo>
                    <a:pt x="96" y="67"/>
                  </a:lnTo>
                  <a:lnTo>
                    <a:pt x="101" y="63"/>
                  </a:lnTo>
                  <a:lnTo>
                    <a:pt x="105" y="61"/>
                  </a:lnTo>
                  <a:lnTo>
                    <a:pt x="108" y="60"/>
                  </a:lnTo>
                  <a:lnTo>
                    <a:pt x="114" y="50"/>
                  </a:lnTo>
                  <a:lnTo>
                    <a:pt x="121" y="40"/>
                  </a:lnTo>
                  <a:lnTo>
                    <a:pt x="130" y="31"/>
                  </a:lnTo>
                  <a:lnTo>
                    <a:pt x="141" y="22"/>
                  </a:lnTo>
                  <a:lnTo>
                    <a:pt x="151" y="15"/>
                  </a:lnTo>
                  <a:lnTo>
                    <a:pt x="160" y="9"/>
                  </a:lnTo>
                  <a:lnTo>
                    <a:pt x="167" y="4"/>
                  </a:lnTo>
                  <a:lnTo>
                    <a:pt x="173" y="2"/>
                  </a:lnTo>
                  <a:lnTo>
                    <a:pt x="179" y="1"/>
                  </a:lnTo>
                  <a:lnTo>
                    <a:pt x="182" y="1"/>
                  </a:lnTo>
                  <a:lnTo>
                    <a:pt x="182" y="2"/>
                  </a:lnTo>
                  <a:lnTo>
                    <a:pt x="177" y="4"/>
                  </a:lnTo>
                  <a:lnTo>
                    <a:pt x="169" y="9"/>
                  </a:lnTo>
                  <a:lnTo>
                    <a:pt x="160" y="16"/>
                  </a:lnTo>
                  <a:lnTo>
                    <a:pt x="151" y="24"/>
                  </a:lnTo>
                  <a:lnTo>
                    <a:pt x="142" y="32"/>
                  </a:lnTo>
                  <a:lnTo>
                    <a:pt x="134" y="41"/>
                  </a:lnTo>
                  <a:lnTo>
                    <a:pt x="127" y="49"/>
                  </a:lnTo>
                  <a:lnTo>
                    <a:pt x="121" y="56"/>
                  </a:lnTo>
                  <a:lnTo>
                    <a:pt x="120" y="61"/>
                  </a:lnTo>
                  <a:lnTo>
                    <a:pt x="120" y="63"/>
                  </a:lnTo>
                  <a:lnTo>
                    <a:pt x="122" y="63"/>
                  </a:lnTo>
                  <a:lnTo>
                    <a:pt x="124" y="63"/>
                  </a:lnTo>
                  <a:lnTo>
                    <a:pt x="130" y="62"/>
                  </a:lnTo>
                  <a:lnTo>
                    <a:pt x="138" y="61"/>
                  </a:lnTo>
                  <a:lnTo>
                    <a:pt x="146" y="59"/>
                  </a:lnTo>
                  <a:lnTo>
                    <a:pt x="154" y="57"/>
                  </a:lnTo>
                  <a:lnTo>
                    <a:pt x="160" y="56"/>
                  </a:lnTo>
                  <a:lnTo>
                    <a:pt x="167" y="50"/>
                  </a:lnTo>
                  <a:lnTo>
                    <a:pt x="175" y="45"/>
                  </a:lnTo>
                  <a:lnTo>
                    <a:pt x="185" y="39"/>
                  </a:lnTo>
                  <a:lnTo>
                    <a:pt x="197" y="33"/>
                  </a:lnTo>
                  <a:lnTo>
                    <a:pt x="207" y="29"/>
                  </a:lnTo>
                  <a:lnTo>
                    <a:pt x="217" y="24"/>
                  </a:lnTo>
                  <a:lnTo>
                    <a:pt x="223" y="22"/>
                  </a:lnTo>
                  <a:lnTo>
                    <a:pt x="228" y="19"/>
                  </a:lnTo>
                  <a:lnTo>
                    <a:pt x="233" y="18"/>
                  </a:lnTo>
                  <a:lnTo>
                    <a:pt x="235" y="19"/>
                  </a:lnTo>
                  <a:lnTo>
                    <a:pt x="234" y="22"/>
                  </a:lnTo>
                  <a:lnTo>
                    <a:pt x="228" y="24"/>
                  </a:lnTo>
                  <a:lnTo>
                    <a:pt x="221" y="26"/>
                  </a:lnTo>
                  <a:lnTo>
                    <a:pt x="213" y="31"/>
                  </a:lnTo>
                  <a:lnTo>
                    <a:pt x="205" y="34"/>
                  </a:lnTo>
                  <a:lnTo>
                    <a:pt x="197" y="39"/>
                  </a:lnTo>
                  <a:lnTo>
                    <a:pt x="190" y="45"/>
                  </a:lnTo>
                  <a:lnTo>
                    <a:pt x="184" y="49"/>
                  </a:lnTo>
                  <a:lnTo>
                    <a:pt x="180" y="54"/>
                  </a:lnTo>
                  <a:lnTo>
                    <a:pt x="177" y="59"/>
                  </a:lnTo>
                  <a:lnTo>
                    <a:pt x="185" y="60"/>
                  </a:lnTo>
                  <a:lnTo>
                    <a:pt x="196" y="59"/>
                  </a:lnTo>
                  <a:lnTo>
                    <a:pt x="206" y="57"/>
                  </a:lnTo>
                  <a:lnTo>
                    <a:pt x="217" y="55"/>
                  </a:lnTo>
                  <a:lnTo>
                    <a:pt x="227" y="53"/>
                  </a:lnTo>
                  <a:lnTo>
                    <a:pt x="236" y="50"/>
                  </a:lnTo>
                  <a:lnTo>
                    <a:pt x="243" y="48"/>
                  </a:lnTo>
                  <a:lnTo>
                    <a:pt x="248" y="47"/>
                  </a:lnTo>
                  <a:lnTo>
                    <a:pt x="253" y="44"/>
                  </a:lnTo>
                  <a:lnTo>
                    <a:pt x="258" y="42"/>
                  </a:lnTo>
                  <a:lnTo>
                    <a:pt x="258" y="44"/>
                  </a:lnTo>
                  <a:lnTo>
                    <a:pt x="255" y="47"/>
                  </a:lnTo>
                  <a:lnTo>
                    <a:pt x="250" y="50"/>
                  </a:lnTo>
                  <a:lnTo>
                    <a:pt x="244" y="54"/>
                  </a:lnTo>
                  <a:lnTo>
                    <a:pt x="236" y="57"/>
                  </a:lnTo>
                  <a:lnTo>
                    <a:pt x="226" y="62"/>
                  </a:lnTo>
                  <a:lnTo>
                    <a:pt x="215" y="65"/>
                  </a:lnTo>
                  <a:lnTo>
                    <a:pt x="204" y="68"/>
                  </a:lnTo>
                  <a:lnTo>
                    <a:pt x="192" y="69"/>
                  </a:lnTo>
                  <a:lnTo>
                    <a:pt x="181" y="69"/>
                  </a:lnTo>
                  <a:lnTo>
                    <a:pt x="184" y="74"/>
                  </a:lnTo>
                  <a:lnTo>
                    <a:pt x="190" y="77"/>
                  </a:lnTo>
                  <a:lnTo>
                    <a:pt x="197" y="82"/>
                  </a:lnTo>
                  <a:lnTo>
                    <a:pt x="205" y="86"/>
                  </a:lnTo>
                  <a:lnTo>
                    <a:pt x="212" y="90"/>
                  </a:lnTo>
                  <a:lnTo>
                    <a:pt x="219" y="94"/>
                  </a:lnTo>
                  <a:lnTo>
                    <a:pt x="225" y="97"/>
                  </a:lnTo>
                  <a:lnTo>
                    <a:pt x="229" y="99"/>
                  </a:lnTo>
                  <a:lnTo>
                    <a:pt x="235" y="101"/>
                  </a:lnTo>
                  <a:lnTo>
                    <a:pt x="237" y="104"/>
                  </a:lnTo>
                  <a:lnTo>
                    <a:pt x="236" y="105"/>
                  </a:lnTo>
                  <a:lnTo>
                    <a:pt x="230" y="104"/>
                  </a:lnTo>
                  <a:lnTo>
                    <a:pt x="225" y="102"/>
                  </a:lnTo>
                  <a:lnTo>
                    <a:pt x="217" y="99"/>
                  </a:lnTo>
                  <a:lnTo>
                    <a:pt x="206" y="95"/>
                  </a:lnTo>
                  <a:lnTo>
                    <a:pt x="196" y="91"/>
                  </a:lnTo>
                  <a:lnTo>
                    <a:pt x="185" y="86"/>
                  </a:lnTo>
                  <a:lnTo>
                    <a:pt x="176" y="83"/>
                  </a:lnTo>
                  <a:lnTo>
                    <a:pt x="169" y="78"/>
                  </a:lnTo>
                  <a:lnTo>
                    <a:pt x="165" y="75"/>
                  </a:lnTo>
                  <a:lnTo>
                    <a:pt x="160" y="75"/>
                  </a:lnTo>
                  <a:lnTo>
                    <a:pt x="156" y="76"/>
                  </a:lnTo>
                  <a:lnTo>
                    <a:pt x="150" y="76"/>
                  </a:lnTo>
                  <a:lnTo>
                    <a:pt x="144" y="76"/>
                  </a:lnTo>
                  <a:lnTo>
                    <a:pt x="138" y="77"/>
                  </a:lnTo>
                  <a:lnTo>
                    <a:pt x="134" y="77"/>
                  </a:lnTo>
                  <a:lnTo>
                    <a:pt x="129" y="78"/>
                  </a:lnTo>
                  <a:lnTo>
                    <a:pt x="126" y="78"/>
                  </a:lnTo>
                  <a:lnTo>
                    <a:pt x="128" y="83"/>
                  </a:lnTo>
                  <a:lnTo>
                    <a:pt x="132" y="87"/>
                  </a:lnTo>
                  <a:lnTo>
                    <a:pt x="137" y="92"/>
                  </a:lnTo>
                  <a:lnTo>
                    <a:pt x="143" y="97"/>
                  </a:lnTo>
                  <a:lnTo>
                    <a:pt x="147" y="101"/>
                  </a:lnTo>
                  <a:lnTo>
                    <a:pt x="153" y="106"/>
                  </a:lnTo>
                  <a:lnTo>
                    <a:pt x="158" y="109"/>
                  </a:lnTo>
                  <a:lnTo>
                    <a:pt x="161" y="112"/>
                  </a:lnTo>
                  <a:lnTo>
                    <a:pt x="168" y="116"/>
                  </a:lnTo>
                  <a:lnTo>
                    <a:pt x="176" y="120"/>
                  </a:lnTo>
                  <a:lnTo>
                    <a:pt x="182" y="123"/>
                  </a:lnTo>
                  <a:lnTo>
                    <a:pt x="188" y="127"/>
                  </a:lnTo>
                  <a:lnTo>
                    <a:pt x="191" y="130"/>
                  </a:lnTo>
                  <a:lnTo>
                    <a:pt x="194" y="133"/>
                  </a:lnTo>
                  <a:lnTo>
                    <a:pt x="191" y="135"/>
                  </a:lnTo>
                  <a:lnTo>
                    <a:pt x="182" y="130"/>
                  </a:lnTo>
                  <a:lnTo>
                    <a:pt x="175" y="125"/>
                  </a:lnTo>
                  <a:lnTo>
                    <a:pt x="166" y="120"/>
                  </a:lnTo>
                  <a:lnTo>
                    <a:pt x="157" y="114"/>
                  </a:lnTo>
                  <a:lnTo>
                    <a:pt x="147" y="108"/>
                  </a:lnTo>
                  <a:lnTo>
                    <a:pt x="137" y="102"/>
                  </a:lnTo>
                  <a:lnTo>
                    <a:pt x="129" y="97"/>
                  </a:lnTo>
                  <a:lnTo>
                    <a:pt x="123" y="92"/>
                  </a:lnTo>
                  <a:lnTo>
                    <a:pt x="119" y="89"/>
                  </a:lnTo>
                  <a:lnTo>
                    <a:pt x="114" y="85"/>
                  </a:lnTo>
                  <a:lnTo>
                    <a:pt x="109" y="84"/>
                  </a:lnTo>
                  <a:lnTo>
                    <a:pt x="106" y="85"/>
                  </a:lnTo>
                  <a:lnTo>
                    <a:pt x="101" y="87"/>
                  </a:lnTo>
                  <a:lnTo>
                    <a:pt x="94" y="90"/>
                  </a:lnTo>
                  <a:lnTo>
                    <a:pt x="84" y="93"/>
                  </a:lnTo>
                  <a:lnTo>
                    <a:pt x="75" y="97"/>
                  </a:lnTo>
                  <a:lnTo>
                    <a:pt x="69" y="99"/>
                  </a:lnTo>
                  <a:lnTo>
                    <a:pt x="68" y="101"/>
                  </a:lnTo>
                  <a:lnTo>
                    <a:pt x="68" y="104"/>
                  </a:lnTo>
                  <a:lnTo>
                    <a:pt x="69" y="106"/>
                  </a:lnTo>
                  <a:lnTo>
                    <a:pt x="74" y="110"/>
                  </a:lnTo>
                  <a:lnTo>
                    <a:pt x="78" y="114"/>
                  </a:lnTo>
                  <a:lnTo>
                    <a:pt x="85" y="119"/>
                  </a:lnTo>
                  <a:lnTo>
                    <a:pt x="93" y="125"/>
                  </a:lnTo>
                  <a:lnTo>
                    <a:pt x="103" y="131"/>
                  </a:lnTo>
                  <a:lnTo>
                    <a:pt x="112" y="138"/>
                  </a:lnTo>
                  <a:lnTo>
                    <a:pt x="121" y="144"/>
                  </a:lnTo>
                  <a:lnTo>
                    <a:pt x="128" y="150"/>
                  </a:lnTo>
                  <a:lnTo>
                    <a:pt x="134" y="152"/>
                  </a:lnTo>
                  <a:lnTo>
                    <a:pt x="138" y="155"/>
                  </a:lnTo>
                  <a:lnTo>
                    <a:pt x="137" y="157"/>
                  </a:lnTo>
                  <a:lnTo>
                    <a:pt x="132" y="157"/>
                  </a:lnTo>
                  <a:lnTo>
                    <a:pt x="123" y="152"/>
                  </a:lnTo>
                  <a:lnTo>
                    <a:pt x="118" y="147"/>
                  </a:lnTo>
                  <a:lnTo>
                    <a:pt x="108" y="142"/>
                  </a:lnTo>
                  <a:lnTo>
                    <a:pt x="99" y="136"/>
                  </a:lnTo>
                  <a:lnTo>
                    <a:pt x="89" y="129"/>
                  </a:lnTo>
                  <a:lnTo>
                    <a:pt x="78" y="123"/>
                  </a:lnTo>
                  <a:lnTo>
                    <a:pt x="69" y="119"/>
                  </a:lnTo>
                  <a:lnTo>
                    <a:pt x="62" y="114"/>
                  </a:lnTo>
                  <a:lnTo>
                    <a:pt x="59" y="113"/>
                  </a:lnTo>
                  <a:lnTo>
                    <a:pt x="55" y="113"/>
                  </a:lnTo>
                  <a:lnTo>
                    <a:pt x="48" y="115"/>
                  </a:lnTo>
                  <a:lnTo>
                    <a:pt x="40" y="117"/>
                  </a:lnTo>
                  <a:lnTo>
                    <a:pt x="31" y="121"/>
                  </a:lnTo>
                  <a:lnTo>
                    <a:pt x="22" y="123"/>
                  </a:lnTo>
                  <a:lnTo>
                    <a:pt x="14" y="127"/>
                  </a:lnTo>
                  <a:lnTo>
                    <a:pt x="7" y="128"/>
                  </a:lnTo>
                  <a:lnTo>
                    <a:pt x="2" y="129"/>
                  </a:lnTo>
                  <a:lnTo>
                    <a:pt x="0" y="129"/>
                  </a:lnTo>
                  <a:lnTo>
                    <a:pt x="1" y="128"/>
                  </a:lnTo>
                  <a:lnTo>
                    <a:pt x="6" y="125"/>
                  </a:lnTo>
                  <a:lnTo>
                    <a:pt x="10" y="121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75" name="Freeform 323"/>
            <p:cNvSpPr>
              <a:spLocks/>
            </p:cNvSpPr>
            <p:nvPr/>
          </p:nvSpPr>
          <p:spPr bwMode="auto">
            <a:xfrm>
              <a:off x="145" y="368"/>
              <a:ext cx="93" cy="79"/>
            </a:xfrm>
            <a:custGeom>
              <a:avLst/>
              <a:gdLst>
                <a:gd name="T0" fmla="*/ 21 w 187"/>
                <a:gd name="T1" fmla="*/ 14 h 157"/>
                <a:gd name="T2" fmla="*/ 45 w 187"/>
                <a:gd name="T3" fmla="*/ 16 h 157"/>
                <a:gd name="T4" fmla="*/ 84 w 187"/>
                <a:gd name="T5" fmla="*/ 10 h 157"/>
                <a:gd name="T6" fmla="*/ 119 w 187"/>
                <a:gd name="T7" fmla="*/ 10 h 157"/>
                <a:gd name="T8" fmla="*/ 130 w 187"/>
                <a:gd name="T9" fmla="*/ 17 h 157"/>
                <a:gd name="T10" fmla="*/ 110 w 187"/>
                <a:gd name="T11" fmla="*/ 16 h 157"/>
                <a:gd name="T12" fmla="*/ 80 w 187"/>
                <a:gd name="T13" fmla="*/ 18 h 157"/>
                <a:gd name="T14" fmla="*/ 51 w 187"/>
                <a:gd name="T15" fmla="*/ 24 h 157"/>
                <a:gd name="T16" fmla="*/ 55 w 187"/>
                <a:gd name="T17" fmla="*/ 31 h 157"/>
                <a:gd name="T18" fmla="*/ 72 w 187"/>
                <a:gd name="T19" fmla="*/ 38 h 157"/>
                <a:gd name="T20" fmla="*/ 82 w 187"/>
                <a:gd name="T21" fmla="*/ 42 h 157"/>
                <a:gd name="T22" fmla="*/ 117 w 187"/>
                <a:gd name="T23" fmla="*/ 41 h 157"/>
                <a:gd name="T24" fmla="*/ 155 w 187"/>
                <a:gd name="T25" fmla="*/ 47 h 157"/>
                <a:gd name="T26" fmla="*/ 174 w 187"/>
                <a:gd name="T27" fmla="*/ 60 h 157"/>
                <a:gd name="T28" fmla="*/ 165 w 187"/>
                <a:gd name="T29" fmla="*/ 59 h 157"/>
                <a:gd name="T30" fmla="*/ 141 w 187"/>
                <a:gd name="T31" fmla="*/ 53 h 157"/>
                <a:gd name="T32" fmla="*/ 108 w 187"/>
                <a:gd name="T33" fmla="*/ 49 h 157"/>
                <a:gd name="T34" fmla="*/ 103 w 187"/>
                <a:gd name="T35" fmla="*/ 57 h 157"/>
                <a:gd name="T36" fmla="*/ 119 w 187"/>
                <a:gd name="T37" fmla="*/ 70 h 157"/>
                <a:gd name="T38" fmla="*/ 144 w 187"/>
                <a:gd name="T39" fmla="*/ 72 h 157"/>
                <a:gd name="T40" fmla="*/ 174 w 187"/>
                <a:gd name="T41" fmla="*/ 85 h 157"/>
                <a:gd name="T42" fmla="*/ 181 w 187"/>
                <a:gd name="T43" fmla="*/ 99 h 157"/>
                <a:gd name="T44" fmla="*/ 160 w 187"/>
                <a:gd name="T45" fmla="*/ 86 h 157"/>
                <a:gd name="T46" fmla="*/ 138 w 187"/>
                <a:gd name="T47" fmla="*/ 80 h 157"/>
                <a:gd name="T48" fmla="*/ 148 w 187"/>
                <a:gd name="T49" fmla="*/ 98 h 157"/>
                <a:gd name="T50" fmla="*/ 170 w 187"/>
                <a:gd name="T51" fmla="*/ 121 h 157"/>
                <a:gd name="T52" fmla="*/ 180 w 187"/>
                <a:gd name="T53" fmla="*/ 133 h 157"/>
                <a:gd name="T54" fmla="*/ 184 w 187"/>
                <a:gd name="T55" fmla="*/ 151 h 157"/>
                <a:gd name="T56" fmla="*/ 174 w 187"/>
                <a:gd name="T57" fmla="*/ 139 h 157"/>
                <a:gd name="T58" fmla="*/ 145 w 187"/>
                <a:gd name="T59" fmla="*/ 105 h 157"/>
                <a:gd name="T60" fmla="*/ 126 w 187"/>
                <a:gd name="T61" fmla="*/ 85 h 157"/>
                <a:gd name="T62" fmla="*/ 120 w 187"/>
                <a:gd name="T63" fmla="*/ 91 h 157"/>
                <a:gd name="T64" fmla="*/ 128 w 187"/>
                <a:gd name="T65" fmla="*/ 116 h 157"/>
                <a:gd name="T66" fmla="*/ 138 w 187"/>
                <a:gd name="T67" fmla="*/ 142 h 157"/>
                <a:gd name="T68" fmla="*/ 132 w 187"/>
                <a:gd name="T69" fmla="*/ 136 h 157"/>
                <a:gd name="T70" fmla="*/ 112 w 187"/>
                <a:gd name="T71" fmla="*/ 91 h 157"/>
                <a:gd name="T72" fmla="*/ 92 w 187"/>
                <a:gd name="T73" fmla="*/ 63 h 157"/>
                <a:gd name="T74" fmla="*/ 79 w 187"/>
                <a:gd name="T75" fmla="*/ 55 h 157"/>
                <a:gd name="T76" fmla="*/ 74 w 187"/>
                <a:gd name="T77" fmla="*/ 60 h 157"/>
                <a:gd name="T78" fmla="*/ 84 w 187"/>
                <a:gd name="T79" fmla="*/ 105 h 157"/>
                <a:gd name="T80" fmla="*/ 97 w 187"/>
                <a:gd name="T81" fmla="*/ 128 h 157"/>
                <a:gd name="T82" fmla="*/ 83 w 187"/>
                <a:gd name="T83" fmla="*/ 114 h 157"/>
                <a:gd name="T84" fmla="*/ 67 w 187"/>
                <a:gd name="T85" fmla="*/ 49 h 157"/>
                <a:gd name="T86" fmla="*/ 44 w 187"/>
                <a:gd name="T87" fmla="*/ 35 h 157"/>
                <a:gd name="T88" fmla="*/ 37 w 187"/>
                <a:gd name="T89" fmla="*/ 50 h 157"/>
                <a:gd name="T90" fmla="*/ 43 w 187"/>
                <a:gd name="T91" fmla="*/ 80 h 157"/>
                <a:gd name="T92" fmla="*/ 50 w 187"/>
                <a:gd name="T93" fmla="*/ 113 h 157"/>
                <a:gd name="T94" fmla="*/ 44 w 187"/>
                <a:gd name="T95" fmla="*/ 109 h 157"/>
                <a:gd name="T96" fmla="*/ 34 w 187"/>
                <a:gd name="T97" fmla="*/ 64 h 157"/>
                <a:gd name="T98" fmla="*/ 17 w 187"/>
                <a:gd name="T99" fmla="*/ 20 h 157"/>
                <a:gd name="T100" fmla="*/ 0 w 187"/>
                <a:gd name="T101" fmla="*/ 2 h 157"/>
                <a:gd name="T102" fmla="*/ 4 w 187"/>
                <a:gd name="T10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7" h="157">
                  <a:moveTo>
                    <a:pt x="6" y="2"/>
                  </a:moveTo>
                  <a:lnTo>
                    <a:pt x="13" y="8"/>
                  </a:lnTo>
                  <a:lnTo>
                    <a:pt x="21" y="14"/>
                  </a:lnTo>
                  <a:lnTo>
                    <a:pt x="29" y="17"/>
                  </a:lnTo>
                  <a:lnTo>
                    <a:pt x="36" y="18"/>
                  </a:lnTo>
                  <a:lnTo>
                    <a:pt x="45" y="16"/>
                  </a:lnTo>
                  <a:lnTo>
                    <a:pt x="57" y="14"/>
                  </a:lnTo>
                  <a:lnTo>
                    <a:pt x="70" y="11"/>
                  </a:lnTo>
                  <a:lnTo>
                    <a:pt x="84" y="10"/>
                  </a:lnTo>
                  <a:lnTo>
                    <a:pt x="97" y="9"/>
                  </a:lnTo>
                  <a:lnTo>
                    <a:pt x="108" y="9"/>
                  </a:lnTo>
                  <a:lnTo>
                    <a:pt x="119" y="10"/>
                  </a:lnTo>
                  <a:lnTo>
                    <a:pt x="125" y="11"/>
                  </a:lnTo>
                  <a:lnTo>
                    <a:pt x="130" y="15"/>
                  </a:lnTo>
                  <a:lnTo>
                    <a:pt x="130" y="17"/>
                  </a:lnTo>
                  <a:lnTo>
                    <a:pt x="126" y="17"/>
                  </a:lnTo>
                  <a:lnTo>
                    <a:pt x="117" y="16"/>
                  </a:lnTo>
                  <a:lnTo>
                    <a:pt x="110" y="16"/>
                  </a:lnTo>
                  <a:lnTo>
                    <a:pt x="102" y="16"/>
                  </a:lnTo>
                  <a:lnTo>
                    <a:pt x="90" y="17"/>
                  </a:lnTo>
                  <a:lnTo>
                    <a:pt x="80" y="18"/>
                  </a:lnTo>
                  <a:lnTo>
                    <a:pt x="68" y="19"/>
                  </a:lnTo>
                  <a:lnTo>
                    <a:pt x="59" y="22"/>
                  </a:lnTo>
                  <a:lnTo>
                    <a:pt x="51" y="24"/>
                  </a:lnTo>
                  <a:lnTo>
                    <a:pt x="46" y="26"/>
                  </a:lnTo>
                  <a:lnTo>
                    <a:pt x="50" y="29"/>
                  </a:lnTo>
                  <a:lnTo>
                    <a:pt x="55" y="31"/>
                  </a:lnTo>
                  <a:lnTo>
                    <a:pt x="60" y="33"/>
                  </a:lnTo>
                  <a:lnTo>
                    <a:pt x="66" y="35"/>
                  </a:lnTo>
                  <a:lnTo>
                    <a:pt x="72" y="38"/>
                  </a:lnTo>
                  <a:lnTo>
                    <a:pt x="76" y="39"/>
                  </a:lnTo>
                  <a:lnTo>
                    <a:pt x="80" y="41"/>
                  </a:lnTo>
                  <a:lnTo>
                    <a:pt x="82" y="42"/>
                  </a:lnTo>
                  <a:lnTo>
                    <a:pt x="91" y="41"/>
                  </a:lnTo>
                  <a:lnTo>
                    <a:pt x="104" y="40"/>
                  </a:lnTo>
                  <a:lnTo>
                    <a:pt x="117" y="41"/>
                  </a:lnTo>
                  <a:lnTo>
                    <a:pt x="130" y="42"/>
                  </a:lnTo>
                  <a:lnTo>
                    <a:pt x="143" y="45"/>
                  </a:lnTo>
                  <a:lnTo>
                    <a:pt x="155" y="47"/>
                  </a:lnTo>
                  <a:lnTo>
                    <a:pt x="164" y="50"/>
                  </a:lnTo>
                  <a:lnTo>
                    <a:pt x="170" y="54"/>
                  </a:lnTo>
                  <a:lnTo>
                    <a:pt x="174" y="60"/>
                  </a:lnTo>
                  <a:lnTo>
                    <a:pt x="175" y="62"/>
                  </a:lnTo>
                  <a:lnTo>
                    <a:pt x="172" y="61"/>
                  </a:lnTo>
                  <a:lnTo>
                    <a:pt x="165" y="59"/>
                  </a:lnTo>
                  <a:lnTo>
                    <a:pt x="159" y="56"/>
                  </a:lnTo>
                  <a:lnTo>
                    <a:pt x="151" y="54"/>
                  </a:lnTo>
                  <a:lnTo>
                    <a:pt x="141" y="53"/>
                  </a:lnTo>
                  <a:lnTo>
                    <a:pt x="130" y="50"/>
                  </a:lnTo>
                  <a:lnTo>
                    <a:pt x="119" y="49"/>
                  </a:lnTo>
                  <a:lnTo>
                    <a:pt x="108" y="49"/>
                  </a:lnTo>
                  <a:lnTo>
                    <a:pt x="100" y="49"/>
                  </a:lnTo>
                  <a:lnTo>
                    <a:pt x="95" y="50"/>
                  </a:lnTo>
                  <a:lnTo>
                    <a:pt x="103" y="57"/>
                  </a:lnTo>
                  <a:lnTo>
                    <a:pt x="111" y="62"/>
                  </a:lnTo>
                  <a:lnTo>
                    <a:pt x="117" y="67"/>
                  </a:lnTo>
                  <a:lnTo>
                    <a:pt x="119" y="70"/>
                  </a:lnTo>
                  <a:lnTo>
                    <a:pt x="126" y="70"/>
                  </a:lnTo>
                  <a:lnTo>
                    <a:pt x="134" y="71"/>
                  </a:lnTo>
                  <a:lnTo>
                    <a:pt x="144" y="72"/>
                  </a:lnTo>
                  <a:lnTo>
                    <a:pt x="155" y="75"/>
                  </a:lnTo>
                  <a:lnTo>
                    <a:pt x="165" y="79"/>
                  </a:lnTo>
                  <a:lnTo>
                    <a:pt x="174" y="85"/>
                  </a:lnTo>
                  <a:lnTo>
                    <a:pt x="181" y="93"/>
                  </a:lnTo>
                  <a:lnTo>
                    <a:pt x="187" y="103"/>
                  </a:lnTo>
                  <a:lnTo>
                    <a:pt x="181" y="99"/>
                  </a:lnTo>
                  <a:lnTo>
                    <a:pt x="175" y="94"/>
                  </a:lnTo>
                  <a:lnTo>
                    <a:pt x="167" y="91"/>
                  </a:lnTo>
                  <a:lnTo>
                    <a:pt x="160" y="86"/>
                  </a:lnTo>
                  <a:lnTo>
                    <a:pt x="153" y="84"/>
                  </a:lnTo>
                  <a:lnTo>
                    <a:pt x="145" y="82"/>
                  </a:lnTo>
                  <a:lnTo>
                    <a:pt x="138" y="80"/>
                  </a:lnTo>
                  <a:lnTo>
                    <a:pt x="132" y="80"/>
                  </a:lnTo>
                  <a:lnTo>
                    <a:pt x="140" y="90"/>
                  </a:lnTo>
                  <a:lnTo>
                    <a:pt x="148" y="98"/>
                  </a:lnTo>
                  <a:lnTo>
                    <a:pt x="156" y="107"/>
                  </a:lnTo>
                  <a:lnTo>
                    <a:pt x="163" y="114"/>
                  </a:lnTo>
                  <a:lnTo>
                    <a:pt x="170" y="121"/>
                  </a:lnTo>
                  <a:lnTo>
                    <a:pt x="175" y="127"/>
                  </a:lnTo>
                  <a:lnTo>
                    <a:pt x="179" y="131"/>
                  </a:lnTo>
                  <a:lnTo>
                    <a:pt x="180" y="133"/>
                  </a:lnTo>
                  <a:lnTo>
                    <a:pt x="181" y="138"/>
                  </a:lnTo>
                  <a:lnTo>
                    <a:pt x="182" y="144"/>
                  </a:lnTo>
                  <a:lnTo>
                    <a:pt x="184" y="151"/>
                  </a:lnTo>
                  <a:lnTo>
                    <a:pt x="187" y="157"/>
                  </a:lnTo>
                  <a:lnTo>
                    <a:pt x="181" y="148"/>
                  </a:lnTo>
                  <a:lnTo>
                    <a:pt x="174" y="139"/>
                  </a:lnTo>
                  <a:lnTo>
                    <a:pt x="165" y="128"/>
                  </a:lnTo>
                  <a:lnTo>
                    <a:pt x="155" y="116"/>
                  </a:lnTo>
                  <a:lnTo>
                    <a:pt x="145" y="105"/>
                  </a:lnTo>
                  <a:lnTo>
                    <a:pt x="137" y="95"/>
                  </a:lnTo>
                  <a:lnTo>
                    <a:pt x="130" y="88"/>
                  </a:lnTo>
                  <a:lnTo>
                    <a:pt x="126" y="85"/>
                  </a:lnTo>
                  <a:lnTo>
                    <a:pt x="121" y="84"/>
                  </a:lnTo>
                  <a:lnTo>
                    <a:pt x="120" y="86"/>
                  </a:lnTo>
                  <a:lnTo>
                    <a:pt x="120" y="91"/>
                  </a:lnTo>
                  <a:lnTo>
                    <a:pt x="121" y="95"/>
                  </a:lnTo>
                  <a:lnTo>
                    <a:pt x="123" y="103"/>
                  </a:lnTo>
                  <a:lnTo>
                    <a:pt x="128" y="116"/>
                  </a:lnTo>
                  <a:lnTo>
                    <a:pt x="134" y="130"/>
                  </a:lnTo>
                  <a:lnTo>
                    <a:pt x="137" y="138"/>
                  </a:lnTo>
                  <a:lnTo>
                    <a:pt x="138" y="142"/>
                  </a:lnTo>
                  <a:lnTo>
                    <a:pt x="137" y="142"/>
                  </a:lnTo>
                  <a:lnTo>
                    <a:pt x="134" y="140"/>
                  </a:lnTo>
                  <a:lnTo>
                    <a:pt x="132" y="136"/>
                  </a:lnTo>
                  <a:lnTo>
                    <a:pt x="126" y="125"/>
                  </a:lnTo>
                  <a:lnTo>
                    <a:pt x="118" y="108"/>
                  </a:lnTo>
                  <a:lnTo>
                    <a:pt x="112" y="91"/>
                  </a:lnTo>
                  <a:lnTo>
                    <a:pt x="112" y="78"/>
                  </a:lnTo>
                  <a:lnTo>
                    <a:pt x="102" y="70"/>
                  </a:lnTo>
                  <a:lnTo>
                    <a:pt x="92" y="63"/>
                  </a:lnTo>
                  <a:lnTo>
                    <a:pt x="84" y="59"/>
                  </a:lnTo>
                  <a:lnTo>
                    <a:pt x="81" y="56"/>
                  </a:lnTo>
                  <a:lnTo>
                    <a:pt x="79" y="55"/>
                  </a:lnTo>
                  <a:lnTo>
                    <a:pt x="76" y="54"/>
                  </a:lnTo>
                  <a:lnTo>
                    <a:pt x="75" y="55"/>
                  </a:lnTo>
                  <a:lnTo>
                    <a:pt x="74" y="60"/>
                  </a:lnTo>
                  <a:lnTo>
                    <a:pt x="75" y="70"/>
                  </a:lnTo>
                  <a:lnTo>
                    <a:pt x="79" y="87"/>
                  </a:lnTo>
                  <a:lnTo>
                    <a:pt x="84" y="105"/>
                  </a:lnTo>
                  <a:lnTo>
                    <a:pt x="93" y="120"/>
                  </a:lnTo>
                  <a:lnTo>
                    <a:pt x="98" y="125"/>
                  </a:lnTo>
                  <a:lnTo>
                    <a:pt x="97" y="128"/>
                  </a:lnTo>
                  <a:lnTo>
                    <a:pt x="95" y="127"/>
                  </a:lnTo>
                  <a:lnTo>
                    <a:pt x="90" y="123"/>
                  </a:lnTo>
                  <a:lnTo>
                    <a:pt x="83" y="114"/>
                  </a:lnTo>
                  <a:lnTo>
                    <a:pt x="74" y="97"/>
                  </a:lnTo>
                  <a:lnTo>
                    <a:pt x="67" y="73"/>
                  </a:lnTo>
                  <a:lnTo>
                    <a:pt x="67" y="49"/>
                  </a:lnTo>
                  <a:lnTo>
                    <a:pt x="60" y="44"/>
                  </a:lnTo>
                  <a:lnTo>
                    <a:pt x="52" y="39"/>
                  </a:lnTo>
                  <a:lnTo>
                    <a:pt x="44" y="35"/>
                  </a:lnTo>
                  <a:lnTo>
                    <a:pt x="38" y="33"/>
                  </a:lnTo>
                  <a:lnTo>
                    <a:pt x="37" y="40"/>
                  </a:lnTo>
                  <a:lnTo>
                    <a:pt x="37" y="50"/>
                  </a:lnTo>
                  <a:lnTo>
                    <a:pt x="39" y="62"/>
                  </a:lnTo>
                  <a:lnTo>
                    <a:pt x="42" y="71"/>
                  </a:lnTo>
                  <a:lnTo>
                    <a:pt x="43" y="80"/>
                  </a:lnTo>
                  <a:lnTo>
                    <a:pt x="45" y="93"/>
                  </a:lnTo>
                  <a:lnTo>
                    <a:pt x="47" y="106"/>
                  </a:lnTo>
                  <a:lnTo>
                    <a:pt x="50" y="113"/>
                  </a:lnTo>
                  <a:lnTo>
                    <a:pt x="51" y="115"/>
                  </a:lnTo>
                  <a:lnTo>
                    <a:pt x="47" y="114"/>
                  </a:lnTo>
                  <a:lnTo>
                    <a:pt x="44" y="109"/>
                  </a:lnTo>
                  <a:lnTo>
                    <a:pt x="41" y="101"/>
                  </a:lnTo>
                  <a:lnTo>
                    <a:pt x="38" y="86"/>
                  </a:lnTo>
                  <a:lnTo>
                    <a:pt x="34" y="64"/>
                  </a:lnTo>
                  <a:lnTo>
                    <a:pt x="30" y="44"/>
                  </a:lnTo>
                  <a:lnTo>
                    <a:pt x="28" y="31"/>
                  </a:lnTo>
                  <a:lnTo>
                    <a:pt x="17" y="20"/>
                  </a:lnTo>
                  <a:lnTo>
                    <a:pt x="9" y="12"/>
                  </a:lnTo>
                  <a:lnTo>
                    <a:pt x="4" y="7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76" name="Freeform 324"/>
            <p:cNvSpPr>
              <a:spLocks/>
            </p:cNvSpPr>
            <p:nvPr/>
          </p:nvSpPr>
          <p:spPr bwMode="auto">
            <a:xfrm>
              <a:off x="97" y="378"/>
              <a:ext cx="64" cy="107"/>
            </a:xfrm>
            <a:custGeom>
              <a:avLst/>
              <a:gdLst>
                <a:gd name="T0" fmla="*/ 58 w 129"/>
                <a:gd name="T1" fmla="*/ 2 h 215"/>
                <a:gd name="T2" fmla="*/ 62 w 129"/>
                <a:gd name="T3" fmla="*/ 26 h 215"/>
                <a:gd name="T4" fmla="*/ 65 w 129"/>
                <a:gd name="T5" fmla="*/ 35 h 215"/>
                <a:gd name="T6" fmla="*/ 74 w 129"/>
                <a:gd name="T7" fmla="*/ 42 h 215"/>
                <a:gd name="T8" fmla="*/ 87 w 129"/>
                <a:gd name="T9" fmla="*/ 53 h 215"/>
                <a:gd name="T10" fmla="*/ 100 w 129"/>
                <a:gd name="T11" fmla="*/ 69 h 215"/>
                <a:gd name="T12" fmla="*/ 114 w 129"/>
                <a:gd name="T13" fmla="*/ 96 h 215"/>
                <a:gd name="T14" fmla="*/ 127 w 129"/>
                <a:gd name="T15" fmla="*/ 115 h 215"/>
                <a:gd name="T16" fmla="*/ 129 w 129"/>
                <a:gd name="T17" fmla="*/ 125 h 215"/>
                <a:gd name="T18" fmla="*/ 126 w 129"/>
                <a:gd name="T19" fmla="*/ 125 h 215"/>
                <a:gd name="T20" fmla="*/ 120 w 129"/>
                <a:gd name="T21" fmla="*/ 114 h 215"/>
                <a:gd name="T22" fmla="*/ 112 w 129"/>
                <a:gd name="T23" fmla="*/ 99 h 215"/>
                <a:gd name="T24" fmla="*/ 101 w 129"/>
                <a:gd name="T25" fmla="*/ 82 h 215"/>
                <a:gd name="T26" fmla="*/ 90 w 129"/>
                <a:gd name="T27" fmla="*/ 67 h 215"/>
                <a:gd name="T28" fmla="*/ 81 w 129"/>
                <a:gd name="T29" fmla="*/ 59 h 215"/>
                <a:gd name="T30" fmla="*/ 73 w 129"/>
                <a:gd name="T31" fmla="*/ 53 h 215"/>
                <a:gd name="T32" fmla="*/ 68 w 129"/>
                <a:gd name="T33" fmla="*/ 64 h 215"/>
                <a:gd name="T34" fmla="*/ 70 w 129"/>
                <a:gd name="T35" fmla="*/ 88 h 215"/>
                <a:gd name="T36" fmla="*/ 76 w 129"/>
                <a:gd name="T37" fmla="*/ 100 h 215"/>
                <a:gd name="T38" fmla="*/ 91 w 129"/>
                <a:gd name="T39" fmla="*/ 114 h 215"/>
                <a:gd name="T40" fmla="*/ 108 w 129"/>
                <a:gd name="T41" fmla="*/ 134 h 215"/>
                <a:gd name="T42" fmla="*/ 119 w 129"/>
                <a:gd name="T43" fmla="*/ 158 h 215"/>
                <a:gd name="T44" fmla="*/ 121 w 129"/>
                <a:gd name="T45" fmla="*/ 177 h 215"/>
                <a:gd name="T46" fmla="*/ 114 w 129"/>
                <a:gd name="T47" fmla="*/ 167 h 215"/>
                <a:gd name="T48" fmla="*/ 106 w 129"/>
                <a:gd name="T49" fmla="*/ 147 h 215"/>
                <a:gd name="T50" fmla="*/ 97 w 129"/>
                <a:gd name="T51" fmla="*/ 133 h 215"/>
                <a:gd name="T52" fmla="*/ 87 w 129"/>
                <a:gd name="T53" fmla="*/ 122 h 215"/>
                <a:gd name="T54" fmla="*/ 76 w 129"/>
                <a:gd name="T55" fmla="*/ 114 h 215"/>
                <a:gd name="T56" fmla="*/ 79 w 129"/>
                <a:gd name="T57" fmla="*/ 132 h 215"/>
                <a:gd name="T58" fmla="*/ 86 w 129"/>
                <a:gd name="T59" fmla="*/ 186 h 215"/>
                <a:gd name="T60" fmla="*/ 83 w 129"/>
                <a:gd name="T61" fmla="*/ 215 h 215"/>
                <a:gd name="T62" fmla="*/ 81 w 129"/>
                <a:gd name="T63" fmla="*/ 211 h 215"/>
                <a:gd name="T64" fmla="*/ 79 w 129"/>
                <a:gd name="T65" fmla="*/ 189 h 215"/>
                <a:gd name="T66" fmla="*/ 67 w 129"/>
                <a:gd name="T67" fmla="*/ 137 h 215"/>
                <a:gd name="T68" fmla="*/ 53 w 129"/>
                <a:gd name="T69" fmla="*/ 129 h 215"/>
                <a:gd name="T70" fmla="*/ 35 w 129"/>
                <a:gd name="T71" fmla="*/ 155 h 215"/>
                <a:gd name="T72" fmla="*/ 28 w 129"/>
                <a:gd name="T73" fmla="*/ 174 h 215"/>
                <a:gd name="T74" fmla="*/ 25 w 129"/>
                <a:gd name="T75" fmla="*/ 170 h 215"/>
                <a:gd name="T76" fmla="*/ 33 w 129"/>
                <a:gd name="T77" fmla="*/ 149 h 215"/>
                <a:gd name="T78" fmla="*/ 50 w 129"/>
                <a:gd name="T79" fmla="*/ 115 h 215"/>
                <a:gd name="T80" fmla="*/ 58 w 129"/>
                <a:gd name="T81" fmla="*/ 91 h 215"/>
                <a:gd name="T82" fmla="*/ 58 w 129"/>
                <a:gd name="T83" fmla="*/ 62 h 215"/>
                <a:gd name="T84" fmla="*/ 51 w 129"/>
                <a:gd name="T85" fmla="*/ 59 h 215"/>
                <a:gd name="T86" fmla="*/ 35 w 129"/>
                <a:gd name="T87" fmla="*/ 74 h 215"/>
                <a:gd name="T88" fmla="*/ 20 w 129"/>
                <a:gd name="T89" fmla="*/ 92 h 215"/>
                <a:gd name="T90" fmla="*/ 9 w 129"/>
                <a:gd name="T91" fmla="*/ 112 h 215"/>
                <a:gd name="T92" fmla="*/ 3 w 129"/>
                <a:gd name="T93" fmla="*/ 126 h 215"/>
                <a:gd name="T94" fmla="*/ 0 w 129"/>
                <a:gd name="T95" fmla="*/ 124 h 215"/>
                <a:gd name="T96" fmla="*/ 4 w 129"/>
                <a:gd name="T97" fmla="*/ 111 h 215"/>
                <a:gd name="T98" fmla="*/ 15 w 129"/>
                <a:gd name="T99" fmla="*/ 90 h 215"/>
                <a:gd name="T100" fmla="*/ 30 w 129"/>
                <a:gd name="T101" fmla="*/ 67 h 215"/>
                <a:gd name="T102" fmla="*/ 47 w 129"/>
                <a:gd name="T103" fmla="*/ 46 h 215"/>
                <a:gd name="T104" fmla="*/ 57 w 129"/>
                <a:gd name="T105" fmla="*/ 34 h 215"/>
                <a:gd name="T106" fmla="*/ 55 w 129"/>
                <a:gd name="T107" fmla="*/ 15 h 215"/>
                <a:gd name="T108" fmla="*/ 53 w 129"/>
                <a:gd name="T109" fmla="*/ 6 h 215"/>
                <a:gd name="T110" fmla="*/ 55 w 129"/>
                <a:gd name="T111" fmla="*/ 2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9" h="215">
                  <a:moveTo>
                    <a:pt x="56" y="0"/>
                  </a:moveTo>
                  <a:lnTo>
                    <a:pt x="58" y="2"/>
                  </a:lnTo>
                  <a:lnTo>
                    <a:pt x="59" y="13"/>
                  </a:lnTo>
                  <a:lnTo>
                    <a:pt x="62" y="26"/>
                  </a:lnTo>
                  <a:lnTo>
                    <a:pt x="63" y="32"/>
                  </a:lnTo>
                  <a:lnTo>
                    <a:pt x="65" y="35"/>
                  </a:lnTo>
                  <a:lnTo>
                    <a:pt x="68" y="37"/>
                  </a:lnTo>
                  <a:lnTo>
                    <a:pt x="74" y="42"/>
                  </a:lnTo>
                  <a:lnTo>
                    <a:pt x="80" y="46"/>
                  </a:lnTo>
                  <a:lnTo>
                    <a:pt x="87" y="53"/>
                  </a:lnTo>
                  <a:lnTo>
                    <a:pt x="94" y="60"/>
                  </a:lnTo>
                  <a:lnTo>
                    <a:pt x="100" y="69"/>
                  </a:lnTo>
                  <a:lnTo>
                    <a:pt x="105" y="79"/>
                  </a:lnTo>
                  <a:lnTo>
                    <a:pt x="114" y="96"/>
                  </a:lnTo>
                  <a:lnTo>
                    <a:pt x="123" y="107"/>
                  </a:lnTo>
                  <a:lnTo>
                    <a:pt x="127" y="115"/>
                  </a:lnTo>
                  <a:lnTo>
                    <a:pt x="129" y="121"/>
                  </a:lnTo>
                  <a:lnTo>
                    <a:pt x="129" y="125"/>
                  </a:lnTo>
                  <a:lnTo>
                    <a:pt x="128" y="126"/>
                  </a:lnTo>
                  <a:lnTo>
                    <a:pt x="126" y="125"/>
                  </a:lnTo>
                  <a:lnTo>
                    <a:pt x="123" y="119"/>
                  </a:lnTo>
                  <a:lnTo>
                    <a:pt x="120" y="114"/>
                  </a:lnTo>
                  <a:lnTo>
                    <a:pt x="117" y="107"/>
                  </a:lnTo>
                  <a:lnTo>
                    <a:pt x="112" y="99"/>
                  </a:lnTo>
                  <a:lnTo>
                    <a:pt x="106" y="90"/>
                  </a:lnTo>
                  <a:lnTo>
                    <a:pt x="101" y="82"/>
                  </a:lnTo>
                  <a:lnTo>
                    <a:pt x="95" y="74"/>
                  </a:lnTo>
                  <a:lnTo>
                    <a:pt x="90" y="67"/>
                  </a:lnTo>
                  <a:lnTo>
                    <a:pt x="87" y="64"/>
                  </a:lnTo>
                  <a:lnTo>
                    <a:pt x="81" y="59"/>
                  </a:lnTo>
                  <a:lnTo>
                    <a:pt x="76" y="55"/>
                  </a:lnTo>
                  <a:lnTo>
                    <a:pt x="73" y="53"/>
                  </a:lnTo>
                  <a:lnTo>
                    <a:pt x="70" y="52"/>
                  </a:lnTo>
                  <a:lnTo>
                    <a:pt x="68" y="64"/>
                  </a:lnTo>
                  <a:lnTo>
                    <a:pt x="68" y="75"/>
                  </a:lnTo>
                  <a:lnTo>
                    <a:pt x="70" y="88"/>
                  </a:lnTo>
                  <a:lnTo>
                    <a:pt x="71" y="96"/>
                  </a:lnTo>
                  <a:lnTo>
                    <a:pt x="76" y="100"/>
                  </a:lnTo>
                  <a:lnTo>
                    <a:pt x="83" y="106"/>
                  </a:lnTo>
                  <a:lnTo>
                    <a:pt x="91" y="114"/>
                  </a:lnTo>
                  <a:lnTo>
                    <a:pt x="100" y="124"/>
                  </a:lnTo>
                  <a:lnTo>
                    <a:pt x="108" y="134"/>
                  </a:lnTo>
                  <a:lnTo>
                    <a:pt x="114" y="145"/>
                  </a:lnTo>
                  <a:lnTo>
                    <a:pt x="119" y="158"/>
                  </a:lnTo>
                  <a:lnTo>
                    <a:pt x="121" y="172"/>
                  </a:lnTo>
                  <a:lnTo>
                    <a:pt x="121" y="177"/>
                  </a:lnTo>
                  <a:lnTo>
                    <a:pt x="119" y="175"/>
                  </a:lnTo>
                  <a:lnTo>
                    <a:pt x="114" y="167"/>
                  </a:lnTo>
                  <a:lnTo>
                    <a:pt x="110" y="155"/>
                  </a:lnTo>
                  <a:lnTo>
                    <a:pt x="106" y="147"/>
                  </a:lnTo>
                  <a:lnTo>
                    <a:pt x="103" y="140"/>
                  </a:lnTo>
                  <a:lnTo>
                    <a:pt x="97" y="133"/>
                  </a:lnTo>
                  <a:lnTo>
                    <a:pt x="93" y="127"/>
                  </a:lnTo>
                  <a:lnTo>
                    <a:pt x="87" y="122"/>
                  </a:lnTo>
                  <a:lnTo>
                    <a:pt x="81" y="118"/>
                  </a:lnTo>
                  <a:lnTo>
                    <a:pt x="76" y="114"/>
                  </a:lnTo>
                  <a:lnTo>
                    <a:pt x="72" y="113"/>
                  </a:lnTo>
                  <a:lnTo>
                    <a:pt x="79" y="132"/>
                  </a:lnTo>
                  <a:lnTo>
                    <a:pt x="83" y="157"/>
                  </a:lnTo>
                  <a:lnTo>
                    <a:pt x="86" y="186"/>
                  </a:lnTo>
                  <a:lnTo>
                    <a:pt x="85" y="209"/>
                  </a:lnTo>
                  <a:lnTo>
                    <a:pt x="83" y="215"/>
                  </a:lnTo>
                  <a:lnTo>
                    <a:pt x="82" y="215"/>
                  </a:lnTo>
                  <a:lnTo>
                    <a:pt x="81" y="211"/>
                  </a:lnTo>
                  <a:lnTo>
                    <a:pt x="81" y="205"/>
                  </a:lnTo>
                  <a:lnTo>
                    <a:pt x="79" y="189"/>
                  </a:lnTo>
                  <a:lnTo>
                    <a:pt x="74" y="163"/>
                  </a:lnTo>
                  <a:lnTo>
                    <a:pt x="67" y="137"/>
                  </a:lnTo>
                  <a:lnTo>
                    <a:pt x="63" y="122"/>
                  </a:lnTo>
                  <a:lnTo>
                    <a:pt x="53" y="129"/>
                  </a:lnTo>
                  <a:lnTo>
                    <a:pt x="43" y="141"/>
                  </a:lnTo>
                  <a:lnTo>
                    <a:pt x="35" y="155"/>
                  </a:lnTo>
                  <a:lnTo>
                    <a:pt x="30" y="170"/>
                  </a:lnTo>
                  <a:lnTo>
                    <a:pt x="28" y="174"/>
                  </a:lnTo>
                  <a:lnTo>
                    <a:pt x="26" y="174"/>
                  </a:lnTo>
                  <a:lnTo>
                    <a:pt x="25" y="170"/>
                  </a:lnTo>
                  <a:lnTo>
                    <a:pt x="26" y="162"/>
                  </a:lnTo>
                  <a:lnTo>
                    <a:pt x="33" y="149"/>
                  </a:lnTo>
                  <a:lnTo>
                    <a:pt x="42" y="132"/>
                  </a:lnTo>
                  <a:lnTo>
                    <a:pt x="50" y="115"/>
                  </a:lnTo>
                  <a:lnTo>
                    <a:pt x="57" y="105"/>
                  </a:lnTo>
                  <a:lnTo>
                    <a:pt x="58" y="91"/>
                  </a:lnTo>
                  <a:lnTo>
                    <a:pt x="59" y="76"/>
                  </a:lnTo>
                  <a:lnTo>
                    <a:pt x="58" y="62"/>
                  </a:lnTo>
                  <a:lnTo>
                    <a:pt x="58" y="54"/>
                  </a:lnTo>
                  <a:lnTo>
                    <a:pt x="51" y="59"/>
                  </a:lnTo>
                  <a:lnTo>
                    <a:pt x="43" y="66"/>
                  </a:lnTo>
                  <a:lnTo>
                    <a:pt x="35" y="74"/>
                  </a:lnTo>
                  <a:lnTo>
                    <a:pt x="27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9" y="112"/>
                  </a:lnTo>
                  <a:lnTo>
                    <a:pt x="5" y="121"/>
                  </a:lnTo>
                  <a:lnTo>
                    <a:pt x="3" y="126"/>
                  </a:lnTo>
                  <a:lnTo>
                    <a:pt x="2" y="126"/>
                  </a:lnTo>
                  <a:lnTo>
                    <a:pt x="0" y="124"/>
                  </a:lnTo>
                  <a:lnTo>
                    <a:pt x="2" y="117"/>
                  </a:lnTo>
                  <a:lnTo>
                    <a:pt x="4" y="111"/>
                  </a:lnTo>
                  <a:lnTo>
                    <a:pt x="9" y="102"/>
                  </a:lnTo>
                  <a:lnTo>
                    <a:pt x="15" y="90"/>
                  </a:lnTo>
                  <a:lnTo>
                    <a:pt x="22" y="79"/>
                  </a:lnTo>
                  <a:lnTo>
                    <a:pt x="30" y="67"/>
                  </a:lnTo>
                  <a:lnTo>
                    <a:pt x="38" y="55"/>
                  </a:lnTo>
                  <a:lnTo>
                    <a:pt x="47" y="46"/>
                  </a:lnTo>
                  <a:lnTo>
                    <a:pt x="53" y="41"/>
                  </a:lnTo>
                  <a:lnTo>
                    <a:pt x="57" y="34"/>
                  </a:lnTo>
                  <a:lnTo>
                    <a:pt x="57" y="23"/>
                  </a:lnTo>
                  <a:lnTo>
                    <a:pt x="55" y="15"/>
                  </a:lnTo>
                  <a:lnTo>
                    <a:pt x="53" y="9"/>
                  </a:lnTo>
                  <a:lnTo>
                    <a:pt x="53" y="6"/>
                  </a:lnTo>
                  <a:lnTo>
                    <a:pt x="53" y="5"/>
                  </a:lnTo>
                  <a:lnTo>
                    <a:pt x="55" y="2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77" name="Freeform 325"/>
            <p:cNvSpPr>
              <a:spLocks/>
            </p:cNvSpPr>
            <p:nvPr/>
          </p:nvSpPr>
          <p:spPr bwMode="auto">
            <a:xfrm>
              <a:off x="162" y="239"/>
              <a:ext cx="78" cy="111"/>
            </a:xfrm>
            <a:custGeom>
              <a:avLst/>
              <a:gdLst>
                <a:gd name="T0" fmla="*/ 4 w 155"/>
                <a:gd name="T1" fmla="*/ 212 h 223"/>
                <a:gd name="T2" fmla="*/ 17 w 155"/>
                <a:gd name="T3" fmla="*/ 182 h 223"/>
                <a:gd name="T4" fmla="*/ 26 w 155"/>
                <a:gd name="T5" fmla="*/ 162 h 223"/>
                <a:gd name="T6" fmla="*/ 39 w 155"/>
                <a:gd name="T7" fmla="*/ 133 h 223"/>
                <a:gd name="T8" fmla="*/ 36 w 155"/>
                <a:gd name="T9" fmla="*/ 119 h 223"/>
                <a:gd name="T10" fmla="*/ 28 w 155"/>
                <a:gd name="T11" fmla="*/ 108 h 223"/>
                <a:gd name="T12" fmla="*/ 27 w 155"/>
                <a:gd name="T13" fmla="*/ 94 h 223"/>
                <a:gd name="T14" fmla="*/ 30 w 155"/>
                <a:gd name="T15" fmla="*/ 97 h 223"/>
                <a:gd name="T16" fmla="*/ 35 w 155"/>
                <a:gd name="T17" fmla="*/ 105 h 223"/>
                <a:gd name="T18" fmla="*/ 45 w 155"/>
                <a:gd name="T19" fmla="*/ 111 h 223"/>
                <a:gd name="T20" fmla="*/ 53 w 155"/>
                <a:gd name="T21" fmla="*/ 106 h 223"/>
                <a:gd name="T22" fmla="*/ 65 w 155"/>
                <a:gd name="T23" fmla="*/ 93 h 223"/>
                <a:gd name="T24" fmla="*/ 77 w 155"/>
                <a:gd name="T25" fmla="*/ 79 h 223"/>
                <a:gd name="T26" fmla="*/ 84 w 155"/>
                <a:gd name="T27" fmla="*/ 67 h 223"/>
                <a:gd name="T28" fmla="*/ 86 w 155"/>
                <a:gd name="T29" fmla="*/ 56 h 223"/>
                <a:gd name="T30" fmla="*/ 79 w 155"/>
                <a:gd name="T31" fmla="*/ 29 h 223"/>
                <a:gd name="T32" fmla="*/ 71 w 155"/>
                <a:gd name="T33" fmla="*/ 14 h 223"/>
                <a:gd name="T34" fmla="*/ 70 w 155"/>
                <a:gd name="T35" fmla="*/ 11 h 223"/>
                <a:gd name="T36" fmla="*/ 79 w 155"/>
                <a:gd name="T37" fmla="*/ 20 h 223"/>
                <a:gd name="T38" fmla="*/ 91 w 155"/>
                <a:gd name="T39" fmla="*/ 45 h 223"/>
                <a:gd name="T40" fmla="*/ 100 w 155"/>
                <a:gd name="T41" fmla="*/ 42 h 223"/>
                <a:gd name="T42" fmla="*/ 117 w 155"/>
                <a:gd name="T43" fmla="*/ 11 h 223"/>
                <a:gd name="T44" fmla="*/ 130 w 155"/>
                <a:gd name="T45" fmla="*/ 0 h 223"/>
                <a:gd name="T46" fmla="*/ 130 w 155"/>
                <a:gd name="T47" fmla="*/ 4 h 223"/>
                <a:gd name="T48" fmla="*/ 121 w 155"/>
                <a:gd name="T49" fmla="*/ 19 h 223"/>
                <a:gd name="T50" fmla="*/ 103 w 155"/>
                <a:gd name="T51" fmla="*/ 54 h 223"/>
                <a:gd name="T52" fmla="*/ 104 w 155"/>
                <a:gd name="T53" fmla="*/ 61 h 223"/>
                <a:gd name="T54" fmla="*/ 119 w 155"/>
                <a:gd name="T55" fmla="*/ 57 h 223"/>
                <a:gd name="T56" fmla="*/ 131 w 155"/>
                <a:gd name="T57" fmla="*/ 53 h 223"/>
                <a:gd name="T58" fmla="*/ 140 w 155"/>
                <a:gd name="T59" fmla="*/ 49 h 223"/>
                <a:gd name="T60" fmla="*/ 149 w 155"/>
                <a:gd name="T61" fmla="*/ 43 h 223"/>
                <a:gd name="T62" fmla="*/ 155 w 155"/>
                <a:gd name="T63" fmla="*/ 43 h 223"/>
                <a:gd name="T64" fmla="*/ 147 w 155"/>
                <a:gd name="T65" fmla="*/ 50 h 223"/>
                <a:gd name="T66" fmla="*/ 133 w 155"/>
                <a:gd name="T67" fmla="*/ 59 h 223"/>
                <a:gd name="T68" fmla="*/ 115 w 155"/>
                <a:gd name="T69" fmla="*/ 68 h 223"/>
                <a:gd name="T70" fmla="*/ 99 w 155"/>
                <a:gd name="T71" fmla="*/ 74 h 223"/>
                <a:gd name="T72" fmla="*/ 87 w 155"/>
                <a:gd name="T73" fmla="*/ 80 h 223"/>
                <a:gd name="T74" fmla="*/ 73 w 155"/>
                <a:gd name="T75" fmla="*/ 97 h 223"/>
                <a:gd name="T76" fmla="*/ 73 w 155"/>
                <a:gd name="T77" fmla="*/ 105 h 223"/>
                <a:gd name="T78" fmla="*/ 79 w 155"/>
                <a:gd name="T79" fmla="*/ 109 h 223"/>
                <a:gd name="T80" fmla="*/ 77 w 155"/>
                <a:gd name="T81" fmla="*/ 112 h 223"/>
                <a:gd name="T82" fmla="*/ 70 w 155"/>
                <a:gd name="T83" fmla="*/ 118 h 223"/>
                <a:gd name="T84" fmla="*/ 65 w 155"/>
                <a:gd name="T85" fmla="*/ 119 h 223"/>
                <a:gd name="T86" fmla="*/ 62 w 155"/>
                <a:gd name="T87" fmla="*/ 119 h 223"/>
                <a:gd name="T88" fmla="*/ 58 w 155"/>
                <a:gd name="T89" fmla="*/ 124 h 223"/>
                <a:gd name="T90" fmla="*/ 48 w 155"/>
                <a:gd name="T91" fmla="*/ 143 h 223"/>
                <a:gd name="T92" fmla="*/ 35 w 155"/>
                <a:gd name="T93" fmla="*/ 169 h 223"/>
                <a:gd name="T94" fmla="*/ 28 w 155"/>
                <a:gd name="T95" fmla="*/ 192 h 223"/>
                <a:gd name="T96" fmla="*/ 25 w 155"/>
                <a:gd name="T97" fmla="*/ 204 h 223"/>
                <a:gd name="T98" fmla="*/ 20 w 155"/>
                <a:gd name="T99" fmla="*/ 214 h 223"/>
                <a:gd name="T100" fmla="*/ 15 w 155"/>
                <a:gd name="T101" fmla="*/ 218 h 223"/>
                <a:gd name="T102" fmla="*/ 3 w 155"/>
                <a:gd name="T103" fmla="*/ 222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5" h="223">
                  <a:moveTo>
                    <a:pt x="0" y="223"/>
                  </a:moveTo>
                  <a:lnTo>
                    <a:pt x="4" y="212"/>
                  </a:lnTo>
                  <a:lnTo>
                    <a:pt x="11" y="197"/>
                  </a:lnTo>
                  <a:lnTo>
                    <a:pt x="17" y="182"/>
                  </a:lnTo>
                  <a:lnTo>
                    <a:pt x="21" y="172"/>
                  </a:lnTo>
                  <a:lnTo>
                    <a:pt x="26" y="162"/>
                  </a:lnTo>
                  <a:lnTo>
                    <a:pt x="32" y="147"/>
                  </a:lnTo>
                  <a:lnTo>
                    <a:pt x="39" y="133"/>
                  </a:lnTo>
                  <a:lnTo>
                    <a:pt x="42" y="125"/>
                  </a:lnTo>
                  <a:lnTo>
                    <a:pt x="36" y="119"/>
                  </a:lnTo>
                  <a:lnTo>
                    <a:pt x="32" y="113"/>
                  </a:lnTo>
                  <a:lnTo>
                    <a:pt x="28" y="108"/>
                  </a:lnTo>
                  <a:lnTo>
                    <a:pt x="27" y="99"/>
                  </a:lnTo>
                  <a:lnTo>
                    <a:pt x="27" y="94"/>
                  </a:lnTo>
                  <a:lnTo>
                    <a:pt x="28" y="94"/>
                  </a:lnTo>
                  <a:lnTo>
                    <a:pt x="30" y="97"/>
                  </a:lnTo>
                  <a:lnTo>
                    <a:pt x="32" y="102"/>
                  </a:lnTo>
                  <a:lnTo>
                    <a:pt x="35" y="105"/>
                  </a:lnTo>
                  <a:lnTo>
                    <a:pt x="40" y="109"/>
                  </a:lnTo>
                  <a:lnTo>
                    <a:pt x="45" y="111"/>
                  </a:lnTo>
                  <a:lnTo>
                    <a:pt x="48" y="112"/>
                  </a:lnTo>
                  <a:lnTo>
                    <a:pt x="53" y="106"/>
                  </a:lnTo>
                  <a:lnTo>
                    <a:pt x="59" y="101"/>
                  </a:lnTo>
                  <a:lnTo>
                    <a:pt x="65" y="93"/>
                  </a:lnTo>
                  <a:lnTo>
                    <a:pt x="71" y="86"/>
                  </a:lnTo>
                  <a:lnTo>
                    <a:pt x="77" y="79"/>
                  </a:lnTo>
                  <a:lnTo>
                    <a:pt x="81" y="73"/>
                  </a:lnTo>
                  <a:lnTo>
                    <a:pt x="84" y="67"/>
                  </a:lnTo>
                  <a:lnTo>
                    <a:pt x="86" y="64"/>
                  </a:lnTo>
                  <a:lnTo>
                    <a:pt x="86" y="56"/>
                  </a:lnTo>
                  <a:lnTo>
                    <a:pt x="84" y="42"/>
                  </a:lnTo>
                  <a:lnTo>
                    <a:pt x="79" y="29"/>
                  </a:lnTo>
                  <a:lnTo>
                    <a:pt x="74" y="20"/>
                  </a:lnTo>
                  <a:lnTo>
                    <a:pt x="71" y="14"/>
                  </a:lnTo>
                  <a:lnTo>
                    <a:pt x="69" y="11"/>
                  </a:lnTo>
                  <a:lnTo>
                    <a:pt x="70" y="11"/>
                  </a:lnTo>
                  <a:lnTo>
                    <a:pt x="73" y="13"/>
                  </a:lnTo>
                  <a:lnTo>
                    <a:pt x="79" y="20"/>
                  </a:lnTo>
                  <a:lnTo>
                    <a:pt x="86" y="33"/>
                  </a:lnTo>
                  <a:lnTo>
                    <a:pt x="91" y="45"/>
                  </a:lnTo>
                  <a:lnTo>
                    <a:pt x="93" y="56"/>
                  </a:lnTo>
                  <a:lnTo>
                    <a:pt x="100" y="42"/>
                  </a:lnTo>
                  <a:lnTo>
                    <a:pt x="109" y="26"/>
                  </a:lnTo>
                  <a:lnTo>
                    <a:pt x="117" y="11"/>
                  </a:lnTo>
                  <a:lnTo>
                    <a:pt x="125" y="3"/>
                  </a:lnTo>
                  <a:lnTo>
                    <a:pt x="130" y="0"/>
                  </a:lnTo>
                  <a:lnTo>
                    <a:pt x="131" y="0"/>
                  </a:lnTo>
                  <a:lnTo>
                    <a:pt x="130" y="4"/>
                  </a:lnTo>
                  <a:lnTo>
                    <a:pt x="126" y="7"/>
                  </a:lnTo>
                  <a:lnTo>
                    <a:pt x="121" y="19"/>
                  </a:lnTo>
                  <a:lnTo>
                    <a:pt x="112" y="37"/>
                  </a:lnTo>
                  <a:lnTo>
                    <a:pt x="103" y="54"/>
                  </a:lnTo>
                  <a:lnTo>
                    <a:pt x="98" y="64"/>
                  </a:lnTo>
                  <a:lnTo>
                    <a:pt x="104" y="61"/>
                  </a:lnTo>
                  <a:lnTo>
                    <a:pt x="112" y="59"/>
                  </a:lnTo>
                  <a:lnTo>
                    <a:pt x="119" y="57"/>
                  </a:lnTo>
                  <a:lnTo>
                    <a:pt x="125" y="54"/>
                  </a:lnTo>
                  <a:lnTo>
                    <a:pt x="131" y="53"/>
                  </a:lnTo>
                  <a:lnTo>
                    <a:pt x="137" y="51"/>
                  </a:lnTo>
                  <a:lnTo>
                    <a:pt x="140" y="49"/>
                  </a:lnTo>
                  <a:lnTo>
                    <a:pt x="144" y="46"/>
                  </a:lnTo>
                  <a:lnTo>
                    <a:pt x="149" y="43"/>
                  </a:lnTo>
                  <a:lnTo>
                    <a:pt x="154" y="42"/>
                  </a:lnTo>
                  <a:lnTo>
                    <a:pt x="155" y="43"/>
                  </a:lnTo>
                  <a:lnTo>
                    <a:pt x="152" y="46"/>
                  </a:lnTo>
                  <a:lnTo>
                    <a:pt x="147" y="50"/>
                  </a:lnTo>
                  <a:lnTo>
                    <a:pt x="141" y="53"/>
                  </a:lnTo>
                  <a:lnTo>
                    <a:pt x="133" y="59"/>
                  </a:lnTo>
                  <a:lnTo>
                    <a:pt x="124" y="64"/>
                  </a:lnTo>
                  <a:lnTo>
                    <a:pt x="115" y="68"/>
                  </a:lnTo>
                  <a:lnTo>
                    <a:pt x="106" y="72"/>
                  </a:lnTo>
                  <a:lnTo>
                    <a:pt x="99" y="74"/>
                  </a:lnTo>
                  <a:lnTo>
                    <a:pt x="94" y="75"/>
                  </a:lnTo>
                  <a:lnTo>
                    <a:pt x="87" y="80"/>
                  </a:lnTo>
                  <a:lnTo>
                    <a:pt x="79" y="88"/>
                  </a:lnTo>
                  <a:lnTo>
                    <a:pt x="73" y="97"/>
                  </a:lnTo>
                  <a:lnTo>
                    <a:pt x="71" y="103"/>
                  </a:lnTo>
                  <a:lnTo>
                    <a:pt x="73" y="105"/>
                  </a:lnTo>
                  <a:lnTo>
                    <a:pt x="76" y="108"/>
                  </a:lnTo>
                  <a:lnTo>
                    <a:pt x="79" y="109"/>
                  </a:lnTo>
                  <a:lnTo>
                    <a:pt x="81" y="109"/>
                  </a:lnTo>
                  <a:lnTo>
                    <a:pt x="77" y="112"/>
                  </a:lnTo>
                  <a:lnTo>
                    <a:pt x="73" y="114"/>
                  </a:lnTo>
                  <a:lnTo>
                    <a:pt x="70" y="118"/>
                  </a:lnTo>
                  <a:lnTo>
                    <a:pt x="68" y="120"/>
                  </a:lnTo>
                  <a:lnTo>
                    <a:pt x="65" y="119"/>
                  </a:lnTo>
                  <a:lnTo>
                    <a:pt x="63" y="119"/>
                  </a:lnTo>
                  <a:lnTo>
                    <a:pt x="62" y="119"/>
                  </a:lnTo>
                  <a:lnTo>
                    <a:pt x="62" y="119"/>
                  </a:lnTo>
                  <a:lnTo>
                    <a:pt x="58" y="124"/>
                  </a:lnTo>
                  <a:lnTo>
                    <a:pt x="54" y="133"/>
                  </a:lnTo>
                  <a:lnTo>
                    <a:pt x="48" y="143"/>
                  </a:lnTo>
                  <a:lnTo>
                    <a:pt x="41" y="156"/>
                  </a:lnTo>
                  <a:lnTo>
                    <a:pt x="35" y="169"/>
                  </a:lnTo>
                  <a:lnTo>
                    <a:pt x="31" y="180"/>
                  </a:lnTo>
                  <a:lnTo>
                    <a:pt x="28" y="192"/>
                  </a:lnTo>
                  <a:lnTo>
                    <a:pt x="27" y="200"/>
                  </a:lnTo>
                  <a:lnTo>
                    <a:pt x="25" y="204"/>
                  </a:lnTo>
                  <a:lnTo>
                    <a:pt x="23" y="209"/>
                  </a:lnTo>
                  <a:lnTo>
                    <a:pt x="20" y="214"/>
                  </a:lnTo>
                  <a:lnTo>
                    <a:pt x="18" y="216"/>
                  </a:lnTo>
                  <a:lnTo>
                    <a:pt x="15" y="218"/>
                  </a:lnTo>
                  <a:lnTo>
                    <a:pt x="9" y="221"/>
                  </a:lnTo>
                  <a:lnTo>
                    <a:pt x="3" y="222"/>
                  </a:lnTo>
                  <a:lnTo>
                    <a:pt x="0" y="22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78" name="Freeform 326"/>
            <p:cNvSpPr>
              <a:spLocks/>
            </p:cNvSpPr>
            <p:nvPr/>
          </p:nvSpPr>
          <p:spPr bwMode="auto">
            <a:xfrm>
              <a:off x="48" y="416"/>
              <a:ext cx="50" cy="86"/>
            </a:xfrm>
            <a:custGeom>
              <a:avLst/>
              <a:gdLst>
                <a:gd name="T0" fmla="*/ 65 w 100"/>
                <a:gd name="T1" fmla="*/ 11 h 172"/>
                <a:gd name="T2" fmla="*/ 55 w 100"/>
                <a:gd name="T3" fmla="*/ 30 h 172"/>
                <a:gd name="T4" fmla="*/ 47 w 100"/>
                <a:gd name="T5" fmla="*/ 36 h 172"/>
                <a:gd name="T6" fmla="*/ 31 w 100"/>
                <a:gd name="T7" fmla="*/ 42 h 172"/>
                <a:gd name="T8" fmla="*/ 15 w 100"/>
                <a:gd name="T9" fmla="*/ 51 h 172"/>
                <a:gd name="T10" fmla="*/ 3 w 100"/>
                <a:gd name="T11" fmla="*/ 59 h 172"/>
                <a:gd name="T12" fmla="*/ 0 w 100"/>
                <a:gd name="T13" fmla="*/ 66 h 172"/>
                <a:gd name="T14" fmla="*/ 1 w 100"/>
                <a:gd name="T15" fmla="*/ 67 h 172"/>
                <a:gd name="T16" fmla="*/ 8 w 100"/>
                <a:gd name="T17" fmla="*/ 64 h 172"/>
                <a:gd name="T18" fmla="*/ 18 w 100"/>
                <a:gd name="T19" fmla="*/ 57 h 172"/>
                <a:gd name="T20" fmla="*/ 32 w 100"/>
                <a:gd name="T21" fmla="*/ 50 h 172"/>
                <a:gd name="T22" fmla="*/ 45 w 100"/>
                <a:gd name="T23" fmla="*/ 44 h 172"/>
                <a:gd name="T24" fmla="*/ 47 w 100"/>
                <a:gd name="T25" fmla="*/ 51 h 172"/>
                <a:gd name="T26" fmla="*/ 42 w 100"/>
                <a:gd name="T27" fmla="*/ 74 h 172"/>
                <a:gd name="T28" fmla="*/ 37 w 100"/>
                <a:gd name="T29" fmla="*/ 86 h 172"/>
                <a:gd name="T30" fmla="*/ 26 w 100"/>
                <a:gd name="T31" fmla="*/ 97 h 172"/>
                <a:gd name="T32" fmla="*/ 14 w 100"/>
                <a:gd name="T33" fmla="*/ 110 h 172"/>
                <a:gd name="T34" fmla="*/ 5 w 100"/>
                <a:gd name="T35" fmla="*/ 119 h 172"/>
                <a:gd name="T36" fmla="*/ 3 w 100"/>
                <a:gd name="T37" fmla="*/ 126 h 172"/>
                <a:gd name="T38" fmla="*/ 5 w 100"/>
                <a:gd name="T39" fmla="*/ 128 h 172"/>
                <a:gd name="T40" fmla="*/ 14 w 100"/>
                <a:gd name="T41" fmla="*/ 118 h 172"/>
                <a:gd name="T42" fmla="*/ 34 w 100"/>
                <a:gd name="T43" fmla="*/ 99 h 172"/>
                <a:gd name="T44" fmla="*/ 42 w 100"/>
                <a:gd name="T45" fmla="*/ 107 h 172"/>
                <a:gd name="T46" fmla="*/ 46 w 100"/>
                <a:gd name="T47" fmla="*/ 154 h 172"/>
                <a:gd name="T48" fmla="*/ 49 w 100"/>
                <a:gd name="T49" fmla="*/ 171 h 172"/>
                <a:gd name="T50" fmla="*/ 50 w 100"/>
                <a:gd name="T51" fmla="*/ 171 h 172"/>
                <a:gd name="T52" fmla="*/ 50 w 100"/>
                <a:gd name="T53" fmla="*/ 150 h 172"/>
                <a:gd name="T54" fmla="*/ 49 w 100"/>
                <a:gd name="T55" fmla="*/ 101 h 172"/>
                <a:gd name="T56" fmla="*/ 53 w 100"/>
                <a:gd name="T57" fmla="*/ 84 h 172"/>
                <a:gd name="T58" fmla="*/ 55 w 100"/>
                <a:gd name="T59" fmla="*/ 86 h 172"/>
                <a:gd name="T60" fmla="*/ 61 w 100"/>
                <a:gd name="T61" fmla="*/ 99 h 172"/>
                <a:gd name="T62" fmla="*/ 82 w 100"/>
                <a:gd name="T63" fmla="*/ 124 h 172"/>
                <a:gd name="T64" fmla="*/ 93 w 100"/>
                <a:gd name="T65" fmla="*/ 129 h 172"/>
                <a:gd name="T66" fmla="*/ 88 w 100"/>
                <a:gd name="T67" fmla="*/ 122 h 172"/>
                <a:gd name="T68" fmla="*/ 78 w 100"/>
                <a:gd name="T69" fmla="*/ 109 h 172"/>
                <a:gd name="T70" fmla="*/ 63 w 100"/>
                <a:gd name="T71" fmla="*/ 88 h 172"/>
                <a:gd name="T72" fmla="*/ 58 w 100"/>
                <a:gd name="T73" fmla="*/ 72 h 172"/>
                <a:gd name="T74" fmla="*/ 60 w 100"/>
                <a:gd name="T75" fmla="*/ 51 h 172"/>
                <a:gd name="T76" fmla="*/ 62 w 100"/>
                <a:gd name="T77" fmla="*/ 43 h 172"/>
                <a:gd name="T78" fmla="*/ 65 w 100"/>
                <a:gd name="T79" fmla="*/ 45 h 172"/>
                <a:gd name="T80" fmla="*/ 76 w 100"/>
                <a:gd name="T81" fmla="*/ 56 h 172"/>
                <a:gd name="T82" fmla="*/ 93 w 100"/>
                <a:gd name="T83" fmla="*/ 72 h 172"/>
                <a:gd name="T84" fmla="*/ 100 w 100"/>
                <a:gd name="T85" fmla="*/ 76 h 172"/>
                <a:gd name="T86" fmla="*/ 93 w 100"/>
                <a:gd name="T87" fmla="*/ 67 h 172"/>
                <a:gd name="T88" fmla="*/ 84 w 100"/>
                <a:gd name="T89" fmla="*/ 56 h 172"/>
                <a:gd name="T90" fmla="*/ 73 w 100"/>
                <a:gd name="T91" fmla="*/ 43 h 172"/>
                <a:gd name="T92" fmla="*/ 70 w 100"/>
                <a:gd name="T93" fmla="*/ 35 h 172"/>
                <a:gd name="T94" fmla="*/ 70 w 100"/>
                <a:gd name="T95" fmla="*/ 18 h 172"/>
                <a:gd name="T96" fmla="*/ 76 w 100"/>
                <a:gd name="T97" fmla="*/ 3 h 172"/>
                <a:gd name="T98" fmla="*/ 73 w 100"/>
                <a:gd name="T9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0" h="172">
                  <a:moveTo>
                    <a:pt x="70" y="4"/>
                  </a:moveTo>
                  <a:lnTo>
                    <a:pt x="65" y="11"/>
                  </a:lnTo>
                  <a:lnTo>
                    <a:pt x="60" y="21"/>
                  </a:lnTo>
                  <a:lnTo>
                    <a:pt x="55" y="30"/>
                  </a:lnTo>
                  <a:lnTo>
                    <a:pt x="53" y="36"/>
                  </a:lnTo>
                  <a:lnTo>
                    <a:pt x="47" y="36"/>
                  </a:lnTo>
                  <a:lnTo>
                    <a:pt x="40" y="38"/>
                  </a:lnTo>
                  <a:lnTo>
                    <a:pt x="31" y="42"/>
                  </a:lnTo>
                  <a:lnTo>
                    <a:pt x="23" y="46"/>
                  </a:lnTo>
                  <a:lnTo>
                    <a:pt x="15" y="51"/>
                  </a:lnTo>
                  <a:lnTo>
                    <a:pt x="8" y="56"/>
                  </a:lnTo>
                  <a:lnTo>
                    <a:pt x="3" y="59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8" y="64"/>
                  </a:lnTo>
                  <a:lnTo>
                    <a:pt x="12" y="60"/>
                  </a:lnTo>
                  <a:lnTo>
                    <a:pt x="18" y="57"/>
                  </a:lnTo>
                  <a:lnTo>
                    <a:pt x="25" y="53"/>
                  </a:lnTo>
                  <a:lnTo>
                    <a:pt x="32" y="50"/>
                  </a:lnTo>
                  <a:lnTo>
                    <a:pt x="39" y="46"/>
                  </a:lnTo>
                  <a:lnTo>
                    <a:pt x="45" y="44"/>
                  </a:lnTo>
                  <a:lnTo>
                    <a:pt x="49" y="43"/>
                  </a:lnTo>
                  <a:lnTo>
                    <a:pt x="47" y="51"/>
                  </a:lnTo>
                  <a:lnTo>
                    <a:pt x="45" y="63"/>
                  </a:lnTo>
                  <a:lnTo>
                    <a:pt x="42" y="74"/>
                  </a:lnTo>
                  <a:lnTo>
                    <a:pt x="41" y="81"/>
                  </a:lnTo>
                  <a:lnTo>
                    <a:pt x="37" y="86"/>
                  </a:lnTo>
                  <a:lnTo>
                    <a:pt x="32" y="90"/>
                  </a:lnTo>
                  <a:lnTo>
                    <a:pt x="26" y="97"/>
                  </a:lnTo>
                  <a:lnTo>
                    <a:pt x="19" y="103"/>
                  </a:lnTo>
                  <a:lnTo>
                    <a:pt x="14" y="110"/>
                  </a:lnTo>
                  <a:lnTo>
                    <a:pt x="9" y="114"/>
                  </a:lnTo>
                  <a:lnTo>
                    <a:pt x="5" y="119"/>
                  </a:lnTo>
                  <a:lnTo>
                    <a:pt x="3" y="122"/>
                  </a:lnTo>
                  <a:lnTo>
                    <a:pt x="3" y="126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8" y="125"/>
                  </a:lnTo>
                  <a:lnTo>
                    <a:pt x="14" y="118"/>
                  </a:lnTo>
                  <a:lnTo>
                    <a:pt x="24" y="107"/>
                  </a:lnTo>
                  <a:lnTo>
                    <a:pt x="34" y="99"/>
                  </a:lnTo>
                  <a:lnTo>
                    <a:pt x="41" y="94"/>
                  </a:lnTo>
                  <a:lnTo>
                    <a:pt x="42" y="107"/>
                  </a:lnTo>
                  <a:lnTo>
                    <a:pt x="44" y="131"/>
                  </a:lnTo>
                  <a:lnTo>
                    <a:pt x="46" y="154"/>
                  </a:lnTo>
                  <a:lnTo>
                    <a:pt x="48" y="166"/>
                  </a:lnTo>
                  <a:lnTo>
                    <a:pt x="49" y="171"/>
                  </a:lnTo>
                  <a:lnTo>
                    <a:pt x="50" y="172"/>
                  </a:lnTo>
                  <a:lnTo>
                    <a:pt x="50" y="171"/>
                  </a:lnTo>
                  <a:lnTo>
                    <a:pt x="52" y="165"/>
                  </a:lnTo>
                  <a:lnTo>
                    <a:pt x="50" y="150"/>
                  </a:lnTo>
                  <a:lnTo>
                    <a:pt x="50" y="125"/>
                  </a:lnTo>
                  <a:lnTo>
                    <a:pt x="49" y="101"/>
                  </a:lnTo>
                  <a:lnTo>
                    <a:pt x="52" y="86"/>
                  </a:lnTo>
                  <a:lnTo>
                    <a:pt x="53" y="84"/>
                  </a:lnTo>
                  <a:lnTo>
                    <a:pt x="54" y="84"/>
                  </a:lnTo>
                  <a:lnTo>
                    <a:pt x="55" y="86"/>
                  </a:lnTo>
                  <a:lnTo>
                    <a:pt x="56" y="90"/>
                  </a:lnTo>
                  <a:lnTo>
                    <a:pt x="61" y="99"/>
                  </a:lnTo>
                  <a:lnTo>
                    <a:pt x="71" y="111"/>
                  </a:lnTo>
                  <a:lnTo>
                    <a:pt x="82" y="124"/>
                  </a:lnTo>
                  <a:lnTo>
                    <a:pt x="90" y="129"/>
                  </a:lnTo>
                  <a:lnTo>
                    <a:pt x="93" y="129"/>
                  </a:lnTo>
                  <a:lnTo>
                    <a:pt x="92" y="127"/>
                  </a:lnTo>
                  <a:lnTo>
                    <a:pt x="88" y="122"/>
                  </a:lnTo>
                  <a:lnTo>
                    <a:pt x="84" y="117"/>
                  </a:lnTo>
                  <a:lnTo>
                    <a:pt x="78" y="109"/>
                  </a:lnTo>
                  <a:lnTo>
                    <a:pt x="70" y="98"/>
                  </a:lnTo>
                  <a:lnTo>
                    <a:pt x="63" y="88"/>
                  </a:lnTo>
                  <a:lnTo>
                    <a:pt x="58" y="80"/>
                  </a:lnTo>
                  <a:lnTo>
                    <a:pt x="58" y="72"/>
                  </a:lnTo>
                  <a:lnTo>
                    <a:pt x="58" y="61"/>
                  </a:lnTo>
                  <a:lnTo>
                    <a:pt x="60" y="51"/>
                  </a:lnTo>
                  <a:lnTo>
                    <a:pt x="61" y="45"/>
                  </a:lnTo>
                  <a:lnTo>
                    <a:pt x="62" y="43"/>
                  </a:lnTo>
                  <a:lnTo>
                    <a:pt x="63" y="43"/>
                  </a:lnTo>
                  <a:lnTo>
                    <a:pt x="65" y="45"/>
                  </a:lnTo>
                  <a:lnTo>
                    <a:pt x="69" y="49"/>
                  </a:lnTo>
                  <a:lnTo>
                    <a:pt x="76" y="56"/>
                  </a:lnTo>
                  <a:lnTo>
                    <a:pt x="84" y="64"/>
                  </a:lnTo>
                  <a:lnTo>
                    <a:pt x="93" y="72"/>
                  </a:lnTo>
                  <a:lnTo>
                    <a:pt x="99" y="76"/>
                  </a:lnTo>
                  <a:lnTo>
                    <a:pt x="100" y="76"/>
                  </a:lnTo>
                  <a:lnTo>
                    <a:pt x="98" y="72"/>
                  </a:lnTo>
                  <a:lnTo>
                    <a:pt x="93" y="67"/>
                  </a:lnTo>
                  <a:lnTo>
                    <a:pt x="88" y="61"/>
                  </a:lnTo>
                  <a:lnTo>
                    <a:pt x="84" y="56"/>
                  </a:lnTo>
                  <a:lnTo>
                    <a:pt x="78" y="49"/>
                  </a:lnTo>
                  <a:lnTo>
                    <a:pt x="73" y="43"/>
                  </a:lnTo>
                  <a:lnTo>
                    <a:pt x="71" y="39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70" y="18"/>
                  </a:lnTo>
                  <a:lnTo>
                    <a:pt x="73" y="8"/>
                  </a:lnTo>
                  <a:lnTo>
                    <a:pt x="76" y="3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0" y="4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79" name="Freeform 327"/>
            <p:cNvSpPr>
              <a:spLocks/>
            </p:cNvSpPr>
            <p:nvPr/>
          </p:nvSpPr>
          <p:spPr bwMode="auto">
            <a:xfrm>
              <a:off x="225" y="377"/>
              <a:ext cx="100" cy="79"/>
            </a:xfrm>
            <a:custGeom>
              <a:avLst/>
              <a:gdLst>
                <a:gd name="T0" fmla="*/ 4 w 200"/>
                <a:gd name="T1" fmla="*/ 16 h 158"/>
                <a:gd name="T2" fmla="*/ 15 w 200"/>
                <a:gd name="T3" fmla="*/ 25 h 158"/>
                <a:gd name="T4" fmla="*/ 23 w 200"/>
                <a:gd name="T5" fmla="*/ 31 h 158"/>
                <a:gd name="T6" fmla="*/ 39 w 200"/>
                <a:gd name="T7" fmla="*/ 38 h 158"/>
                <a:gd name="T8" fmla="*/ 44 w 200"/>
                <a:gd name="T9" fmla="*/ 58 h 158"/>
                <a:gd name="T10" fmla="*/ 45 w 200"/>
                <a:gd name="T11" fmla="*/ 89 h 158"/>
                <a:gd name="T12" fmla="*/ 49 w 200"/>
                <a:gd name="T13" fmla="*/ 105 h 158"/>
                <a:gd name="T14" fmla="*/ 51 w 200"/>
                <a:gd name="T15" fmla="*/ 100 h 158"/>
                <a:gd name="T16" fmla="*/ 50 w 200"/>
                <a:gd name="T17" fmla="*/ 84 h 158"/>
                <a:gd name="T18" fmla="*/ 53 w 200"/>
                <a:gd name="T19" fmla="*/ 52 h 158"/>
                <a:gd name="T20" fmla="*/ 58 w 200"/>
                <a:gd name="T21" fmla="*/ 45 h 158"/>
                <a:gd name="T22" fmla="*/ 67 w 200"/>
                <a:gd name="T23" fmla="*/ 54 h 158"/>
                <a:gd name="T24" fmla="*/ 79 w 200"/>
                <a:gd name="T25" fmla="*/ 65 h 158"/>
                <a:gd name="T26" fmla="*/ 88 w 200"/>
                <a:gd name="T27" fmla="*/ 73 h 158"/>
                <a:gd name="T28" fmla="*/ 94 w 200"/>
                <a:gd name="T29" fmla="*/ 92 h 158"/>
                <a:gd name="T30" fmla="*/ 103 w 200"/>
                <a:gd name="T31" fmla="*/ 141 h 158"/>
                <a:gd name="T32" fmla="*/ 112 w 200"/>
                <a:gd name="T33" fmla="*/ 158 h 158"/>
                <a:gd name="T34" fmla="*/ 112 w 200"/>
                <a:gd name="T35" fmla="*/ 150 h 158"/>
                <a:gd name="T36" fmla="*/ 106 w 200"/>
                <a:gd name="T37" fmla="*/ 130 h 158"/>
                <a:gd name="T38" fmla="*/ 100 w 200"/>
                <a:gd name="T39" fmla="*/ 93 h 158"/>
                <a:gd name="T40" fmla="*/ 110 w 200"/>
                <a:gd name="T41" fmla="*/ 85 h 158"/>
                <a:gd name="T42" fmla="*/ 137 w 200"/>
                <a:gd name="T43" fmla="*/ 100 h 158"/>
                <a:gd name="T44" fmla="*/ 167 w 200"/>
                <a:gd name="T45" fmla="*/ 118 h 158"/>
                <a:gd name="T46" fmla="*/ 191 w 200"/>
                <a:gd name="T47" fmla="*/ 131 h 158"/>
                <a:gd name="T48" fmla="*/ 198 w 200"/>
                <a:gd name="T49" fmla="*/ 137 h 158"/>
                <a:gd name="T50" fmla="*/ 197 w 200"/>
                <a:gd name="T51" fmla="*/ 133 h 158"/>
                <a:gd name="T52" fmla="*/ 186 w 200"/>
                <a:gd name="T53" fmla="*/ 122 h 158"/>
                <a:gd name="T54" fmla="*/ 163 w 200"/>
                <a:gd name="T55" fmla="*/ 107 h 158"/>
                <a:gd name="T56" fmla="*/ 135 w 200"/>
                <a:gd name="T57" fmla="*/ 90 h 158"/>
                <a:gd name="T58" fmla="*/ 112 w 200"/>
                <a:gd name="T59" fmla="*/ 77 h 158"/>
                <a:gd name="T60" fmla="*/ 100 w 200"/>
                <a:gd name="T61" fmla="*/ 71 h 158"/>
                <a:gd name="T62" fmla="*/ 107 w 200"/>
                <a:gd name="T63" fmla="*/ 70 h 158"/>
                <a:gd name="T64" fmla="*/ 121 w 200"/>
                <a:gd name="T65" fmla="*/ 66 h 158"/>
                <a:gd name="T66" fmla="*/ 142 w 200"/>
                <a:gd name="T67" fmla="*/ 62 h 158"/>
                <a:gd name="T68" fmla="*/ 166 w 200"/>
                <a:gd name="T69" fmla="*/ 61 h 158"/>
                <a:gd name="T70" fmla="*/ 186 w 200"/>
                <a:gd name="T71" fmla="*/ 63 h 158"/>
                <a:gd name="T72" fmla="*/ 200 w 200"/>
                <a:gd name="T73" fmla="*/ 68 h 158"/>
                <a:gd name="T74" fmla="*/ 196 w 200"/>
                <a:gd name="T75" fmla="*/ 62 h 158"/>
                <a:gd name="T76" fmla="*/ 185 w 200"/>
                <a:gd name="T77" fmla="*/ 58 h 158"/>
                <a:gd name="T78" fmla="*/ 162 w 200"/>
                <a:gd name="T79" fmla="*/ 56 h 158"/>
                <a:gd name="T80" fmla="*/ 133 w 200"/>
                <a:gd name="T81" fmla="*/ 58 h 158"/>
                <a:gd name="T82" fmla="*/ 110 w 200"/>
                <a:gd name="T83" fmla="*/ 59 h 158"/>
                <a:gd name="T84" fmla="*/ 100 w 200"/>
                <a:gd name="T85" fmla="*/ 58 h 158"/>
                <a:gd name="T86" fmla="*/ 90 w 200"/>
                <a:gd name="T87" fmla="*/ 52 h 158"/>
                <a:gd name="T88" fmla="*/ 77 w 200"/>
                <a:gd name="T89" fmla="*/ 44 h 158"/>
                <a:gd name="T90" fmla="*/ 68 w 200"/>
                <a:gd name="T91" fmla="*/ 36 h 158"/>
                <a:gd name="T92" fmla="*/ 72 w 200"/>
                <a:gd name="T93" fmla="*/ 30 h 158"/>
                <a:gd name="T94" fmla="*/ 88 w 200"/>
                <a:gd name="T95" fmla="*/ 22 h 158"/>
                <a:gd name="T96" fmla="*/ 104 w 200"/>
                <a:gd name="T97" fmla="*/ 13 h 158"/>
                <a:gd name="T98" fmla="*/ 119 w 200"/>
                <a:gd name="T99" fmla="*/ 6 h 158"/>
                <a:gd name="T100" fmla="*/ 128 w 200"/>
                <a:gd name="T101" fmla="*/ 3 h 158"/>
                <a:gd name="T102" fmla="*/ 121 w 200"/>
                <a:gd name="T103" fmla="*/ 0 h 158"/>
                <a:gd name="T104" fmla="*/ 107 w 200"/>
                <a:gd name="T105" fmla="*/ 5 h 158"/>
                <a:gd name="T106" fmla="*/ 92 w 200"/>
                <a:gd name="T107" fmla="*/ 10 h 158"/>
                <a:gd name="T108" fmla="*/ 75 w 200"/>
                <a:gd name="T109" fmla="*/ 20 h 158"/>
                <a:gd name="T110" fmla="*/ 61 w 200"/>
                <a:gd name="T111" fmla="*/ 25 h 158"/>
                <a:gd name="T112" fmla="*/ 53 w 200"/>
                <a:gd name="T113" fmla="*/ 30 h 158"/>
                <a:gd name="T114" fmla="*/ 43 w 200"/>
                <a:gd name="T115" fmla="*/ 29 h 158"/>
                <a:gd name="T116" fmla="*/ 31 w 200"/>
                <a:gd name="T117" fmla="*/ 23 h 158"/>
                <a:gd name="T118" fmla="*/ 21 w 200"/>
                <a:gd name="T119" fmla="*/ 18 h 158"/>
                <a:gd name="T120" fmla="*/ 11 w 200"/>
                <a:gd name="T121" fmla="*/ 15 h 158"/>
                <a:gd name="T122" fmla="*/ 3 w 200"/>
                <a:gd name="T123" fmla="*/ 13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0" h="158">
                  <a:moveTo>
                    <a:pt x="0" y="13"/>
                  </a:moveTo>
                  <a:lnTo>
                    <a:pt x="4" y="16"/>
                  </a:lnTo>
                  <a:lnTo>
                    <a:pt x="10" y="21"/>
                  </a:lnTo>
                  <a:lnTo>
                    <a:pt x="15" y="25"/>
                  </a:lnTo>
                  <a:lnTo>
                    <a:pt x="19" y="29"/>
                  </a:lnTo>
                  <a:lnTo>
                    <a:pt x="23" y="31"/>
                  </a:lnTo>
                  <a:lnTo>
                    <a:pt x="31" y="35"/>
                  </a:lnTo>
                  <a:lnTo>
                    <a:pt x="39" y="38"/>
                  </a:lnTo>
                  <a:lnTo>
                    <a:pt x="44" y="43"/>
                  </a:lnTo>
                  <a:lnTo>
                    <a:pt x="44" y="58"/>
                  </a:lnTo>
                  <a:lnTo>
                    <a:pt x="44" y="74"/>
                  </a:lnTo>
                  <a:lnTo>
                    <a:pt x="45" y="89"/>
                  </a:lnTo>
                  <a:lnTo>
                    <a:pt x="46" y="100"/>
                  </a:lnTo>
                  <a:lnTo>
                    <a:pt x="49" y="105"/>
                  </a:lnTo>
                  <a:lnTo>
                    <a:pt x="50" y="104"/>
                  </a:lnTo>
                  <a:lnTo>
                    <a:pt x="51" y="100"/>
                  </a:lnTo>
                  <a:lnTo>
                    <a:pt x="50" y="95"/>
                  </a:lnTo>
                  <a:lnTo>
                    <a:pt x="50" y="84"/>
                  </a:lnTo>
                  <a:lnTo>
                    <a:pt x="51" y="68"/>
                  </a:lnTo>
                  <a:lnTo>
                    <a:pt x="53" y="52"/>
                  </a:lnTo>
                  <a:lnTo>
                    <a:pt x="54" y="43"/>
                  </a:lnTo>
                  <a:lnTo>
                    <a:pt x="58" y="45"/>
                  </a:lnTo>
                  <a:lnTo>
                    <a:pt x="62" y="50"/>
                  </a:lnTo>
                  <a:lnTo>
                    <a:pt x="67" y="54"/>
                  </a:lnTo>
                  <a:lnTo>
                    <a:pt x="73" y="60"/>
                  </a:lnTo>
                  <a:lnTo>
                    <a:pt x="79" y="65"/>
                  </a:lnTo>
                  <a:lnTo>
                    <a:pt x="84" y="69"/>
                  </a:lnTo>
                  <a:lnTo>
                    <a:pt x="88" y="73"/>
                  </a:lnTo>
                  <a:lnTo>
                    <a:pt x="91" y="74"/>
                  </a:lnTo>
                  <a:lnTo>
                    <a:pt x="94" y="92"/>
                  </a:lnTo>
                  <a:lnTo>
                    <a:pt x="97" y="116"/>
                  </a:lnTo>
                  <a:lnTo>
                    <a:pt x="103" y="141"/>
                  </a:lnTo>
                  <a:lnTo>
                    <a:pt x="109" y="154"/>
                  </a:lnTo>
                  <a:lnTo>
                    <a:pt x="112" y="158"/>
                  </a:lnTo>
                  <a:lnTo>
                    <a:pt x="113" y="156"/>
                  </a:lnTo>
                  <a:lnTo>
                    <a:pt x="112" y="150"/>
                  </a:lnTo>
                  <a:lnTo>
                    <a:pt x="110" y="143"/>
                  </a:lnTo>
                  <a:lnTo>
                    <a:pt x="106" y="130"/>
                  </a:lnTo>
                  <a:lnTo>
                    <a:pt x="103" y="112"/>
                  </a:lnTo>
                  <a:lnTo>
                    <a:pt x="100" y="93"/>
                  </a:lnTo>
                  <a:lnTo>
                    <a:pt x="100" y="81"/>
                  </a:lnTo>
                  <a:lnTo>
                    <a:pt x="110" y="85"/>
                  </a:lnTo>
                  <a:lnTo>
                    <a:pt x="122" y="92"/>
                  </a:lnTo>
                  <a:lnTo>
                    <a:pt x="137" y="100"/>
                  </a:lnTo>
                  <a:lnTo>
                    <a:pt x="152" y="110"/>
                  </a:lnTo>
                  <a:lnTo>
                    <a:pt x="167" y="118"/>
                  </a:lnTo>
                  <a:lnTo>
                    <a:pt x="181" y="126"/>
                  </a:lnTo>
                  <a:lnTo>
                    <a:pt x="191" y="131"/>
                  </a:lnTo>
                  <a:lnTo>
                    <a:pt x="196" y="135"/>
                  </a:lnTo>
                  <a:lnTo>
                    <a:pt x="198" y="137"/>
                  </a:lnTo>
                  <a:lnTo>
                    <a:pt x="200" y="136"/>
                  </a:lnTo>
                  <a:lnTo>
                    <a:pt x="197" y="133"/>
                  </a:lnTo>
                  <a:lnTo>
                    <a:pt x="191" y="127"/>
                  </a:lnTo>
                  <a:lnTo>
                    <a:pt x="186" y="122"/>
                  </a:lnTo>
                  <a:lnTo>
                    <a:pt x="175" y="115"/>
                  </a:lnTo>
                  <a:lnTo>
                    <a:pt x="163" y="107"/>
                  </a:lnTo>
                  <a:lnTo>
                    <a:pt x="149" y="99"/>
                  </a:lnTo>
                  <a:lnTo>
                    <a:pt x="135" y="90"/>
                  </a:lnTo>
                  <a:lnTo>
                    <a:pt x="122" y="83"/>
                  </a:lnTo>
                  <a:lnTo>
                    <a:pt x="112" y="77"/>
                  </a:lnTo>
                  <a:lnTo>
                    <a:pt x="105" y="74"/>
                  </a:lnTo>
                  <a:lnTo>
                    <a:pt x="100" y="71"/>
                  </a:lnTo>
                  <a:lnTo>
                    <a:pt x="102" y="70"/>
                  </a:lnTo>
                  <a:lnTo>
                    <a:pt x="107" y="70"/>
                  </a:lnTo>
                  <a:lnTo>
                    <a:pt x="114" y="68"/>
                  </a:lnTo>
                  <a:lnTo>
                    <a:pt x="121" y="66"/>
                  </a:lnTo>
                  <a:lnTo>
                    <a:pt x="132" y="63"/>
                  </a:lnTo>
                  <a:lnTo>
                    <a:pt x="142" y="62"/>
                  </a:lnTo>
                  <a:lnTo>
                    <a:pt x="155" y="61"/>
                  </a:lnTo>
                  <a:lnTo>
                    <a:pt x="166" y="61"/>
                  </a:lnTo>
                  <a:lnTo>
                    <a:pt x="178" y="62"/>
                  </a:lnTo>
                  <a:lnTo>
                    <a:pt x="186" y="63"/>
                  </a:lnTo>
                  <a:lnTo>
                    <a:pt x="193" y="66"/>
                  </a:lnTo>
                  <a:lnTo>
                    <a:pt x="200" y="68"/>
                  </a:lnTo>
                  <a:lnTo>
                    <a:pt x="200" y="67"/>
                  </a:lnTo>
                  <a:lnTo>
                    <a:pt x="196" y="62"/>
                  </a:lnTo>
                  <a:lnTo>
                    <a:pt x="190" y="59"/>
                  </a:lnTo>
                  <a:lnTo>
                    <a:pt x="185" y="58"/>
                  </a:lnTo>
                  <a:lnTo>
                    <a:pt x="174" y="58"/>
                  </a:lnTo>
                  <a:lnTo>
                    <a:pt x="162" y="56"/>
                  </a:lnTo>
                  <a:lnTo>
                    <a:pt x="148" y="56"/>
                  </a:lnTo>
                  <a:lnTo>
                    <a:pt x="133" y="58"/>
                  </a:lnTo>
                  <a:lnTo>
                    <a:pt x="120" y="58"/>
                  </a:lnTo>
                  <a:lnTo>
                    <a:pt x="110" y="59"/>
                  </a:lnTo>
                  <a:lnTo>
                    <a:pt x="104" y="59"/>
                  </a:lnTo>
                  <a:lnTo>
                    <a:pt x="100" y="58"/>
                  </a:lnTo>
                  <a:lnTo>
                    <a:pt x="95" y="55"/>
                  </a:lnTo>
                  <a:lnTo>
                    <a:pt x="90" y="52"/>
                  </a:lnTo>
                  <a:lnTo>
                    <a:pt x="83" y="47"/>
                  </a:lnTo>
                  <a:lnTo>
                    <a:pt x="77" y="44"/>
                  </a:lnTo>
                  <a:lnTo>
                    <a:pt x="73" y="39"/>
                  </a:lnTo>
                  <a:lnTo>
                    <a:pt x="68" y="36"/>
                  </a:lnTo>
                  <a:lnTo>
                    <a:pt x="66" y="33"/>
                  </a:lnTo>
                  <a:lnTo>
                    <a:pt x="72" y="30"/>
                  </a:lnTo>
                  <a:lnTo>
                    <a:pt x="80" y="27"/>
                  </a:lnTo>
                  <a:lnTo>
                    <a:pt x="88" y="22"/>
                  </a:lnTo>
                  <a:lnTo>
                    <a:pt x="96" y="17"/>
                  </a:lnTo>
                  <a:lnTo>
                    <a:pt x="104" y="13"/>
                  </a:lnTo>
                  <a:lnTo>
                    <a:pt x="112" y="8"/>
                  </a:lnTo>
                  <a:lnTo>
                    <a:pt x="119" y="6"/>
                  </a:lnTo>
                  <a:lnTo>
                    <a:pt x="124" y="5"/>
                  </a:lnTo>
                  <a:lnTo>
                    <a:pt x="128" y="3"/>
                  </a:lnTo>
                  <a:lnTo>
                    <a:pt x="127" y="1"/>
                  </a:lnTo>
                  <a:lnTo>
                    <a:pt x="121" y="0"/>
                  </a:lnTo>
                  <a:lnTo>
                    <a:pt x="113" y="2"/>
                  </a:lnTo>
                  <a:lnTo>
                    <a:pt x="107" y="5"/>
                  </a:lnTo>
                  <a:lnTo>
                    <a:pt x="100" y="7"/>
                  </a:lnTo>
                  <a:lnTo>
                    <a:pt x="92" y="10"/>
                  </a:lnTo>
                  <a:lnTo>
                    <a:pt x="83" y="15"/>
                  </a:lnTo>
                  <a:lnTo>
                    <a:pt x="75" y="20"/>
                  </a:lnTo>
                  <a:lnTo>
                    <a:pt x="67" y="23"/>
                  </a:lnTo>
                  <a:lnTo>
                    <a:pt x="61" y="25"/>
                  </a:lnTo>
                  <a:lnTo>
                    <a:pt x="58" y="28"/>
                  </a:lnTo>
                  <a:lnTo>
                    <a:pt x="53" y="30"/>
                  </a:lnTo>
                  <a:lnTo>
                    <a:pt x="49" y="30"/>
                  </a:lnTo>
                  <a:lnTo>
                    <a:pt x="43" y="29"/>
                  </a:lnTo>
                  <a:lnTo>
                    <a:pt x="36" y="25"/>
                  </a:lnTo>
                  <a:lnTo>
                    <a:pt x="31" y="23"/>
                  </a:lnTo>
                  <a:lnTo>
                    <a:pt x="27" y="21"/>
                  </a:lnTo>
                  <a:lnTo>
                    <a:pt x="21" y="18"/>
                  </a:lnTo>
                  <a:lnTo>
                    <a:pt x="16" y="16"/>
                  </a:lnTo>
                  <a:lnTo>
                    <a:pt x="11" y="15"/>
                  </a:lnTo>
                  <a:lnTo>
                    <a:pt x="6" y="14"/>
                  </a:lnTo>
                  <a:lnTo>
                    <a:pt x="3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aphicFrame>
        <p:nvGraphicFramePr>
          <p:cNvPr id="49480" name="Group 328"/>
          <p:cNvGraphicFramePr>
            <a:graphicFrameLocks noGrp="1"/>
          </p:cNvGraphicFramePr>
          <p:nvPr/>
        </p:nvGraphicFramePr>
        <p:xfrm>
          <a:off x="76200" y="2743200"/>
          <a:ext cx="9067800" cy="838200"/>
        </p:xfrm>
        <a:graphic>
          <a:graphicData uri="http://schemas.openxmlformats.org/drawingml/2006/table">
            <a:tbl>
              <a:tblPr/>
              <a:tblGrid>
                <a:gridCol w="9067800">
                  <a:extLst>
                    <a:ext uri="{9D8B030D-6E8A-4147-A177-3AD203B41FA5}">
                      <a16:colId xmlns:a16="http://schemas.microsoft.com/office/drawing/2014/main" val="3685685692"/>
                    </a:ext>
                  </a:extLst>
                </a:gridCol>
              </a:tblGrid>
              <a:tr h="8382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3200" b="1" i="0" u="none" strike="noStrike" cap="none" normalizeH="0" baseline="0">
                          <a:ln>
                            <a:noFill/>
                          </a:ln>
                          <a:solidFill>
                            <a:srgbClr val="CC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Chúc các em học sinh chăm ngoan, học giỏi!  </a:t>
                      </a:r>
                    </a:p>
                  </a:txBody>
                  <a:tcPr anchor="b" horzOverflow="overflow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5817003"/>
                  </a:ext>
                </a:extLst>
              </a:tr>
            </a:tbl>
          </a:graphicData>
        </a:graphic>
      </p:graphicFrame>
      <p:graphicFrame>
        <p:nvGraphicFramePr>
          <p:cNvPr id="49486" name="Group 334"/>
          <p:cNvGraphicFramePr>
            <a:graphicFrameLocks noGrp="1"/>
          </p:cNvGraphicFramePr>
          <p:nvPr/>
        </p:nvGraphicFramePr>
        <p:xfrm>
          <a:off x="381000" y="685800"/>
          <a:ext cx="8458200" cy="1310640"/>
        </p:xfrm>
        <a:graphic>
          <a:graphicData uri="http://schemas.openxmlformats.org/drawingml/2006/table">
            <a:tbl>
              <a:tblPr/>
              <a:tblGrid>
                <a:gridCol w="8458200">
                  <a:extLst>
                    <a:ext uri="{9D8B030D-6E8A-4147-A177-3AD203B41FA5}">
                      <a16:colId xmlns:a16="http://schemas.microsoft.com/office/drawing/2014/main" val="587911432"/>
                    </a:ext>
                  </a:extLst>
                </a:gridCol>
              </a:tblGrid>
              <a:tr h="9906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40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Cảm ơn các thầy cô giáo đến thăm lớp, dự giờ!  </a:t>
                      </a:r>
                    </a:p>
                  </a:txBody>
                  <a:tcPr anchor="b" horzOverflow="overflow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8314761"/>
                  </a:ext>
                </a:extLst>
              </a:tr>
            </a:tbl>
          </a:graphicData>
        </a:graphic>
      </p:graphicFrame>
    </p:spTree>
  </p:cSld>
  <p:clrMapOvr>
    <a:masterClrMapping/>
  </p:clrMapOvr>
  <p:transition spd="slow">
    <p:split orient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0"/>
                                        <p:tgtEl>
                                          <p:spTgt spid="49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27" name="Group 7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5128" name="Group 8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5129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5130" name="Object 10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456" name="Clip" r:id="rId5" imgW="1999440" imgH="1831320" progId="MS_ClipArt_Gallery.2">
                      <p:embed/>
                    </p:oleObj>
                  </mc:Choice>
                  <mc:Fallback>
                    <p:oleObj name="Clip" r:id="rId5" imgW="1999440" imgH="1831320" progId="MS_ClipArt_Gallery.2">
                      <p:embed/>
                      <p:pic>
                        <p:nvPicPr>
                          <p:cNvPr id="0" name="Object 1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5131" name="Group 11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5132" name="AutoShape 12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5133" name="Group 13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5134" name="Freeform 14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35" name="Freeform 15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36" name="Freeform 16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37" name="Freeform 17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38" name="Freeform 18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39" name="Freeform 19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40" name="Freeform 20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41" name="Freeform 21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42" name="Freeform 22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43" name="Freeform 23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44" name="Freeform 24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45" name="Freeform 25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46" name="Freeform 26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47" name="Freeform 27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48" name="Freeform 28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49" name="Freeform 29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50" name="Freeform 30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51" name="Freeform 31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52" name="Freeform 32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53" name="Freeform 33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54" name="Freeform 34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55" name="Freeform 35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56" name="Freeform 36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57" name="Freeform 37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58" name="Freeform 38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59" name="Freeform 39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60" name="Freeform 40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61" name="Freeform 41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62" name="Freeform 42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63" name="Freeform 43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64" name="Freeform 44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65" name="Freeform 45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66" name="Freeform 46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67" name="Freeform 47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68" name="Freeform 48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69" name="Freeform 49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70" name="Freeform 50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71" name="Freeform 51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72" name="Freeform 52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73" name="Freeform 53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74" name="Freeform 54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75" name="Freeform 55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76" name="Freeform 56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77" name="Freeform 57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78" name="Freeform 58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79" name="Freeform 59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80" name="Freeform 60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81" name="Freeform 61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82" name="Freeform 62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83" name="Freeform 63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84" name="Freeform 64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85" name="Freeform 65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86" name="Freeform 66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87" name="Freeform 67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88" name="Freeform 68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89" name="Freeform 69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90" name="Freeform 70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91" name="Freeform 71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92" name="Freeform 72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93" name="Freeform 73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94" name="Freeform 74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95" name="Freeform 75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96" name="Freeform 76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97" name="Freeform 77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98" name="Freeform 78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99" name="Freeform 79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00" name="Freeform 80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01" name="Freeform 81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02" name="Freeform 82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03" name="Freeform 83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04" name="Freeform 84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05" name="Freeform 85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06" name="Freeform 86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07" name="Freeform 87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08" name="Freeform 88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09" name="Freeform 89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10" name="Freeform 90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11" name="Freeform 91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12" name="Freeform 92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13" name="Freeform 93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14" name="Freeform 94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15" name="Freeform 95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16" name="Freeform 96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17" name="Freeform 97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18" name="Freeform 98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19" name="Freeform 99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20" name="Freeform 100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21" name="Freeform 101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22" name="Freeform 102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23" name="Freeform 103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24" name="Freeform 104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25" name="Freeform 105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26" name="Freeform 106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27" name="Freeform 107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28" name="Freeform 108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29" name="Freeform 109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30" name="Freeform 110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31" name="Freeform 111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32" name="Freeform 112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33" name="Freeform 113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34" name="Freeform 114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35" name="Freeform 115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36" name="Freeform 116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37" name="Freeform 117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38" name="Freeform 118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39" name="Freeform 119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40" name="Freeform 120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41" name="Freeform 121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42" name="Freeform 122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43" name="Freeform 123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44" name="Freeform 124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45" name="Freeform 125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46" name="Freeform 126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47" name="Freeform 127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48" name="Freeform 128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49" name="Freeform 129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50" name="Freeform 130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51" name="Freeform 131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52" name="Freeform 132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53" name="Freeform 133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54" name="Freeform 134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55" name="Freeform 135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56" name="Freeform 136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57" name="Freeform 137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58" name="Freeform 138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59" name="Freeform 139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60" name="Freeform 140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61" name="Freeform 141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62" name="Freeform 142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63" name="Freeform 143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64" name="Freeform 144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65" name="Freeform 145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66" name="Freeform 146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67" name="Freeform 147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68" name="Freeform 148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69" name="Freeform 149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70" name="Freeform 150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71" name="Freeform 151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72" name="Freeform 152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73" name="Freeform 153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74" name="Freeform 154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75" name="Freeform 155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76" name="Freeform 156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77" name="Freeform 157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78" name="Freeform 158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79" name="Freeform 159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80" name="Freeform 160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81" name="Freeform 161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82" name="Freeform 162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83" name="Freeform 163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84" name="Freeform 164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85" name="Freeform 165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86" name="Freeform 166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87" name="Freeform 167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88" name="Freeform 168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89" name="Freeform 169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90" name="Freeform 170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91" name="Freeform 171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92" name="Freeform 172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93" name="Freeform 173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94" name="Freeform 174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95" name="Freeform 175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96" name="Freeform 176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97" name="Freeform 177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98" name="Freeform 178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99" name="Freeform 179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00" name="Freeform 180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01" name="Freeform 181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02" name="Freeform 182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03" name="Freeform 183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04" name="Freeform 184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05" name="Freeform 185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06" name="Freeform 186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07" name="Freeform 187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08" name="Freeform 188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09" name="Freeform 189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10" name="Freeform 190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11" name="Freeform 191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12" name="Freeform 192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13" name="Freeform 193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14" name="Freeform 194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15" name="Freeform 195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16" name="Freeform 196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17" name="Freeform 197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18" name="Freeform 198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19" name="Freeform 199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20" name="Freeform 200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21" name="Freeform 201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22" name="Freeform 202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23" name="Freeform 203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24" name="Freeform 204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25" name="Freeform 205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26" name="Freeform 206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27" name="Freeform 207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28" name="Freeform 208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29" name="Freeform 209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30" name="Freeform 210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31" name="Freeform 211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32" name="Freeform 212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33" name="Freeform 213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5334" name="Freeform 214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5" name="Freeform 215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6" name="Freeform 216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7" name="Freeform 217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8" name="Freeform 218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9" name="Freeform 219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0" name="Freeform 220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1" name="Freeform 221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2" name="Freeform 222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3" name="Freeform 223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4" name="Freeform 224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5" name="Freeform 225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6" name="Freeform 226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7" name="Freeform 227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8" name="Freeform 228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9" name="Freeform 229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0" name="Freeform 230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1" name="Freeform 231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2" name="Freeform 232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3" name="Freeform 233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4" name="Freeform 234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5" name="Freeform 235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6" name="Freeform 236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7" name="Freeform 237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8" name="Freeform 238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9" name="Freeform 239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0" name="Freeform 240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1" name="Freeform 241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2" name="Freeform 242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3" name="Freeform 243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4" name="Freeform 244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5" name="Freeform 245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6" name="Freeform 246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7" name="Freeform 247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8" name="Freeform 248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9" name="Freeform 249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0" name="Freeform 250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1" name="Freeform 251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2" name="Freeform 252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3" name="Freeform 253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4" name="Freeform 254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5" name="Freeform 255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6" name="Freeform 256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7" name="Freeform 257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8" name="Freeform 258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9" name="Freeform 259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0" name="Freeform 260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1" name="Freeform 261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2" name="Freeform 262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3" name="Freeform 263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4" name="Freeform 264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5" name="Freeform 265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6" name="Freeform 266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7" name="Freeform 267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8" name="Freeform 268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9" name="Freeform 269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0" name="Freeform 270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1" name="Freeform 271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2" name="Freeform 272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3" name="Freeform 273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4" name="Freeform 274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5" name="Freeform 275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6" name="Freeform 276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7" name="Freeform 277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8" name="Freeform 278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9" name="Freeform 279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0" name="Freeform 280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1" name="Freeform 281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2" name="Freeform 282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3" name="Freeform 283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4" name="Freeform 284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5" name="Freeform 285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6" name="Freeform 286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7" name="Freeform 287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8" name="Freeform 288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9" name="Freeform 289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0" name="Freeform 290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1" name="Freeform 291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2" name="Freeform 292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3" name="Freeform 293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4" name="Freeform 294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5" name="Freeform 295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6" name="Freeform 296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7" name="Freeform 297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8" name="Freeform 298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9" name="Freeform 299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0" name="Freeform 300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1" name="Freeform 301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2" name="Freeform 302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3" name="Freeform 303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4" name="Freeform 304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5" name="Freeform 305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6" name="Freeform 306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7" name="Freeform 307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8" name="Freeform 308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9" name="Freeform 309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0" name="Freeform 310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1" name="Freeform 311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2" name="Freeform 312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3" name="Freeform 313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4" name="Freeform 314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5" name="Freeform 315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6" name="Freeform 316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7" name="Freeform 317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8" name="Freeform 318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9" name="Freeform 319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0" name="Freeform 320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1" name="Freeform 321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2" name="Freeform 322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3" name="Freeform 323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4" name="Freeform 324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5" name="Freeform 325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6" name="Freeform 326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7" name="Freeform 327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8" name="Freeform 328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9" name="Freeform 329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0" name="Freeform 330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1" name="Freeform 331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2" name="Freeform 332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3" name="Freeform 333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5454" name="Picture 334" descr="POINSET2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5455" name="Picture 335" descr="POINSET2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3080" name="WordArt 8"/>
          <p:cNvSpPr>
            <a:spLocks noChangeArrowheads="1" noChangeShapeType="1" noTextEdit="1"/>
          </p:cNvSpPr>
          <p:nvPr/>
        </p:nvSpPr>
        <p:spPr bwMode="auto">
          <a:xfrm>
            <a:off x="2209800" y="304800"/>
            <a:ext cx="4114800" cy="4572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>
                <a:ln w="12700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993366"/>
                </a:soli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KIỂM TRA BÀI CŨ:</a:t>
            </a:r>
          </a:p>
        </p:txBody>
      </p:sp>
      <p:sp>
        <p:nvSpPr>
          <p:cNvPr id="153605" name="Rectangle 5"/>
          <p:cNvSpPr>
            <a:spLocks noChangeArrowheads="1"/>
          </p:cNvSpPr>
          <p:nvPr/>
        </p:nvSpPr>
        <p:spPr bwMode="auto">
          <a:xfrm>
            <a:off x="457200" y="1295400"/>
            <a:ext cx="7600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400" b="1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Khí hậu ở Tây Nguyên có mấy mùa? </a:t>
            </a:r>
          </a:p>
        </p:txBody>
      </p:sp>
      <p:sp>
        <p:nvSpPr>
          <p:cNvPr id="153606" name="Text Box 6"/>
          <p:cNvSpPr txBox="1">
            <a:spLocks noChangeArrowheads="1"/>
          </p:cNvSpPr>
          <p:nvPr/>
        </p:nvSpPr>
        <p:spPr bwMode="auto">
          <a:xfrm>
            <a:off x="381000" y="1981200"/>
            <a:ext cx="82296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>
                <a:solidFill>
                  <a:srgbClr val="3333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Khí hậu Tây Nguyên có hai mùa rõ rệt là mùa mưa và mùa khô.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0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0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0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536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536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536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6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6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994" name="Group 2"/>
          <p:cNvGrpSpPr>
            <a:grpSpLocks/>
          </p:cNvGrpSpPr>
          <p:nvPr/>
        </p:nvGrpSpPr>
        <p:grpSpPr bwMode="auto">
          <a:xfrm>
            <a:off x="0" y="-76200"/>
            <a:ext cx="9144000" cy="6932613"/>
            <a:chOff x="0" y="-61"/>
            <a:chExt cx="5760" cy="4367"/>
          </a:xfrm>
        </p:grpSpPr>
        <p:pic>
          <p:nvPicPr>
            <p:cNvPr id="84995" name="Picture 21" descr="FRAME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-61"/>
              <a:ext cx="5760" cy="4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4996" name="WordArt 4"/>
            <p:cNvSpPr>
              <a:spLocks noChangeArrowheads="1" noChangeShapeType="1" noTextEdit="1"/>
            </p:cNvSpPr>
            <p:nvPr/>
          </p:nvSpPr>
          <p:spPr bwMode="auto">
            <a:xfrm>
              <a:off x="816" y="0"/>
              <a:ext cx="4362" cy="440"/>
            </a:xfrm>
            <a:prstGeom prst="rect">
              <a:avLst/>
            </a:prstGeom>
            <a:extLs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Deflate">
                <a:avLst>
                  <a:gd name="adj" fmla="val 0"/>
                </a:avLst>
              </a:prstTxWarp>
            </a:bodyPr>
            <a:lstStyle/>
            <a:p>
              <a:pPr algn="ctr"/>
              <a:r>
                <a:rPr lang="en-US" sz="3600" b="1" kern="10">
                  <a:ln w="9525">
                    <a:solidFill>
                      <a:srgbClr val="0000FF"/>
                    </a:solidFill>
                    <a:round/>
                    <a:headEnd/>
                    <a:tailEnd/>
                  </a:ln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MỜI CÁC EM XEM ĐOẠN PHIM</a:t>
              </a:r>
            </a:p>
          </p:txBody>
        </p:sp>
      </p:grpSp>
      <p:pic>
        <p:nvPicPr>
          <p:cNvPr id="84998" name="Le hoi van hoa .mpg">
            <a:hlinkClick r:id="" action="ppaction://media"/>
          </p:cNvPr>
          <p:cNvPicPr>
            <a:picLocks noRot="1" noChangeAspect="1" noChangeArrowheads="1"/>
          </p:cNvPicPr>
          <p:nvPr>
            <a:videoFile r:link="rId1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762000"/>
            <a:ext cx="7315200" cy="5486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44196" fill="hold"/>
                                        <p:tgtEl>
                                          <p:spTgt spid="8499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>
                <p:cTn id="7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84998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8499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 nodeType="clickPar">
                      <p:stCondLst>
                        <p:cond delay="0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8499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4998"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76" name="Group 8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7177" name="Group 9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7178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7179" name="Object 11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505" name="Clip" r:id="rId5" imgW="1999440" imgH="1831320" progId="MS_ClipArt_Gallery.2">
                      <p:embed/>
                    </p:oleObj>
                  </mc:Choice>
                  <mc:Fallback>
                    <p:oleObj name="Clip" r:id="rId5" imgW="1999440" imgH="1831320" progId="MS_ClipArt_Gallery.2">
                      <p:embed/>
                      <p:pic>
                        <p:nvPicPr>
                          <p:cNvPr id="0" name="Object 1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7180" name="Group 12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7181" name="AutoShape 13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7182" name="Group 14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7183" name="Freeform 15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84" name="Freeform 16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85" name="Freeform 17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86" name="Freeform 18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87" name="Freeform 19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88" name="Freeform 20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89" name="Freeform 21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90" name="Freeform 22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91" name="Freeform 23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92" name="Freeform 24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93" name="Freeform 25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94" name="Freeform 26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95" name="Freeform 27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96" name="Freeform 28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97" name="Freeform 29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98" name="Freeform 30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99" name="Freeform 31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00" name="Freeform 32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01" name="Freeform 33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02" name="Freeform 34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03" name="Freeform 35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04" name="Freeform 36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05" name="Freeform 37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06" name="Freeform 38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07" name="Freeform 39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08" name="Freeform 40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09" name="Freeform 41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10" name="Freeform 42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11" name="Freeform 43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12" name="Freeform 44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13" name="Freeform 45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14" name="Freeform 46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15" name="Freeform 47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16" name="Freeform 48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17" name="Freeform 49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18" name="Freeform 50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19" name="Freeform 51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20" name="Freeform 52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21" name="Freeform 53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22" name="Freeform 54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23" name="Freeform 55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24" name="Freeform 56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25" name="Freeform 57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26" name="Freeform 58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27" name="Freeform 59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28" name="Freeform 60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29" name="Freeform 61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30" name="Freeform 62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31" name="Freeform 63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32" name="Freeform 64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33" name="Freeform 65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34" name="Freeform 66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35" name="Freeform 67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36" name="Freeform 68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37" name="Freeform 69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38" name="Freeform 70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39" name="Freeform 71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40" name="Freeform 72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41" name="Freeform 73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42" name="Freeform 74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43" name="Freeform 75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44" name="Freeform 76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45" name="Freeform 77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46" name="Freeform 78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47" name="Freeform 79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48" name="Freeform 80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49" name="Freeform 81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50" name="Freeform 82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51" name="Freeform 83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52" name="Freeform 84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53" name="Freeform 85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54" name="Freeform 86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55" name="Freeform 87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56" name="Freeform 88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57" name="Freeform 89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58" name="Freeform 90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59" name="Freeform 91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60" name="Freeform 92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61" name="Freeform 93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62" name="Freeform 94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63" name="Freeform 95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64" name="Freeform 96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65" name="Freeform 97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66" name="Freeform 98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67" name="Freeform 99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68" name="Freeform 100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69" name="Freeform 101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70" name="Freeform 102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71" name="Freeform 103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72" name="Freeform 104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73" name="Freeform 105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74" name="Freeform 106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75" name="Freeform 107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76" name="Freeform 108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77" name="Freeform 109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78" name="Freeform 110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79" name="Freeform 111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80" name="Freeform 112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81" name="Freeform 113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82" name="Freeform 114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83" name="Freeform 115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84" name="Freeform 116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85" name="Freeform 117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86" name="Freeform 118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87" name="Freeform 119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88" name="Freeform 120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89" name="Freeform 121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90" name="Freeform 122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91" name="Freeform 123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92" name="Freeform 124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93" name="Freeform 125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94" name="Freeform 126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95" name="Freeform 127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96" name="Freeform 128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97" name="Freeform 129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98" name="Freeform 130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99" name="Freeform 131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00" name="Freeform 132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01" name="Freeform 133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02" name="Freeform 134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03" name="Freeform 135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04" name="Freeform 136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05" name="Freeform 137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06" name="Freeform 138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07" name="Freeform 139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08" name="Freeform 140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09" name="Freeform 141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10" name="Freeform 142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11" name="Freeform 143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12" name="Freeform 144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13" name="Freeform 145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14" name="Freeform 146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15" name="Freeform 147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16" name="Freeform 148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17" name="Freeform 149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18" name="Freeform 150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19" name="Freeform 151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20" name="Freeform 152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21" name="Freeform 153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22" name="Freeform 154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23" name="Freeform 155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24" name="Freeform 156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25" name="Freeform 157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26" name="Freeform 158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27" name="Freeform 159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28" name="Freeform 160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29" name="Freeform 161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30" name="Freeform 162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31" name="Freeform 163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32" name="Freeform 164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33" name="Freeform 165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34" name="Freeform 166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35" name="Freeform 167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36" name="Freeform 168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37" name="Freeform 169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38" name="Freeform 170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39" name="Freeform 171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40" name="Freeform 172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41" name="Freeform 173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42" name="Freeform 174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43" name="Freeform 175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44" name="Freeform 176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45" name="Freeform 177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46" name="Freeform 178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47" name="Freeform 179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48" name="Freeform 180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49" name="Freeform 181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50" name="Freeform 182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51" name="Freeform 183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52" name="Freeform 184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53" name="Freeform 185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54" name="Freeform 186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55" name="Freeform 187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56" name="Freeform 188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57" name="Freeform 189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58" name="Freeform 190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59" name="Freeform 191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60" name="Freeform 192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61" name="Freeform 193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62" name="Freeform 194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63" name="Freeform 195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64" name="Freeform 196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65" name="Freeform 197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66" name="Freeform 198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67" name="Freeform 199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68" name="Freeform 200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69" name="Freeform 201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0" name="Freeform 202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1" name="Freeform 203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2" name="Freeform 204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3" name="Freeform 205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4" name="Freeform 206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5" name="Freeform 207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6" name="Freeform 208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7" name="Freeform 209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8" name="Freeform 210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9" name="Freeform 211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0" name="Freeform 212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1" name="Freeform 213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2" name="Freeform 214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7383" name="Freeform 215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84" name="Freeform 216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85" name="Freeform 217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86" name="Freeform 218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87" name="Freeform 219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88" name="Freeform 220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89" name="Freeform 221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90" name="Freeform 222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91" name="Freeform 223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92" name="Freeform 224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93" name="Freeform 225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94" name="Freeform 226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95" name="Freeform 227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96" name="Freeform 228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97" name="Freeform 229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98" name="Freeform 230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99" name="Freeform 231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00" name="Freeform 232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01" name="Freeform 233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02" name="Freeform 234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03" name="Freeform 235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04" name="Freeform 236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05" name="Freeform 237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06" name="Freeform 238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07" name="Freeform 239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08" name="Freeform 240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09" name="Freeform 241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10" name="Freeform 242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11" name="Freeform 243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12" name="Freeform 244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13" name="Freeform 245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14" name="Freeform 246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15" name="Freeform 247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16" name="Freeform 248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17" name="Freeform 249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18" name="Freeform 250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19" name="Freeform 251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0" name="Freeform 252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1" name="Freeform 253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2" name="Freeform 254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3" name="Freeform 255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4" name="Freeform 256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5" name="Freeform 257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6" name="Freeform 258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7" name="Freeform 259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8" name="Freeform 260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9" name="Freeform 261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30" name="Freeform 262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31" name="Freeform 263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32" name="Freeform 264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33" name="Freeform 265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34" name="Freeform 266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35" name="Freeform 267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36" name="Freeform 268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37" name="Freeform 269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38" name="Freeform 270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39" name="Freeform 271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40" name="Freeform 272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41" name="Freeform 273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42" name="Freeform 274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43" name="Freeform 275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44" name="Freeform 276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45" name="Freeform 277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46" name="Freeform 278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47" name="Freeform 279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48" name="Freeform 280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49" name="Freeform 281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50" name="Freeform 282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51" name="Freeform 283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52" name="Freeform 284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53" name="Freeform 285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54" name="Freeform 286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55" name="Freeform 287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56" name="Freeform 288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57" name="Freeform 289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58" name="Freeform 290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59" name="Freeform 291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60" name="Freeform 292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61" name="Freeform 293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62" name="Freeform 294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63" name="Freeform 295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64" name="Freeform 296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65" name="Freeform 297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66" name="Freeform 298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67" name="Freeform 299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68" name="Freeform 300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69" name="Freeform 301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0" name="Freeform 302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1" name="Freeform 303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2" name="Freeform 304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3" name="Freeform 305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4" name="Freeform 306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5" name="Freeform 307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6" name="Freeform 308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7" name="Freeform 309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8" name="Freeform 310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9" name="Freeform 311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0" name="Freeform 312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1" name="Freeform 313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2" name="Freeform 314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3" name="Freeform 315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4" name="Freeform 316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5" name="Freeform 317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6" name="Freeform 318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7" name="Freeform 319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8" name="Freeform 320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9" name="Freeform 321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90" name="Freeform 322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91" name="Freeform 323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92" name="Freeform 324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93" name="Freeform 325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94" name="Freeform 326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95" name="Freeform 327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96" name="Freeform 328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97" name="Freeform 329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98" name="Freeform 330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99" name="Freeform 331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00" name="Freeform 332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01" name="Freeform 333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02" name="Freeform 334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7503" name="Picture 335" descr="POINSET2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504" name="Picture 336" descr="POINSET2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7170" name="Rectangle 9"/>
          <p:cNvSpPr>
            <a:spLocks noChangeArrowheads="1"/>
          </p:cNvSpPr>
          <p:nvPr/>
        </p:nvSpPr>
        <p:spPr bwMode="auto">
          <a:xfrm>
            <a:off x="609600" y="1295400"/>
            <a:ext cx="6400800" cy="779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en-US" altLang="en-US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>
              <a:spcBef>
                <a:spcPct val="50000"/>
              </a:spcBef>
              <a:buClr>
                <a:schemeClr val="accent1"/>
              </a:buClr>
            </a:pPr>
            <a:r>
              <a:rPr lang="en-US" altLang="en-US"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</a:p>
        </p:txBody>
      </p:sp>
      <p:sp>
        <p:nvSpPr>
          <p:cNvPr id="64525" name="Rectangle 13"/>
          <p:cNvSpPr>
            <a:spLocks noChangeArrowheads="1"/>
          </p:cNvSpPr>
          <p:nvPr/>
        </p:nvSpPr>
        <p:spPr bwMode="auto">
          <a:xfrm>
            <a:off x="304800" y="2362200"/>
            <a:ext cx="838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 cmpd="tri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400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+</a:t>
            </a:r>
            <a:r>
              <a:rPr lang="fr-FR" altLang="en-US" sz="2400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Gia-rai, Xơ-đăng, Ê- đê, Ba-na, Mông, Tày, Nùng, Kinh …</a:t>
            </a:r>
            <a:endParaRPr lang="en-US" altLang="en-US" sz="2400" b="1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172" name="Text Box 23"/>
          <p:cNvSpPr txBox="1">
            <a:spLocks noChangeArrowheads="1"/>
          </p:cNvSpPr>
          <p:nvPr/>
        </p:nvSpPr>
        <p:spPr bwMode="auto">
          <a:xfrm>
            <a:off x="457200" y="762000"/>
            <a:ext cx="8305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 u="sng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1. Tây Nguyên – nơi có nhiều dân tộc chung sống</a:t>
            </a:r>
          </a:p>
        </p:txBody>
      </p:sp>
      <p:sp>
        <p:nvSpPr>
          <p:cNvPr id="7173" name="Rectangle 14"/>
          <p:cNvSpPr>
            <a:spLocks noChangeArrowheads="1"/>
          </p:cNvSpPr>
          <p:nvPr/>
        </p:nvSpPr>
        <p:spPr bwMode="auto">
          <a:xfrm>
            <a:off x="685800" y="1600200"/>
            <a:ext cx="76962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800" b="1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Kể tên một số dân tộc sống ở Tây Nguyên ?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7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645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45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4" dur="1000"/>
                                        <p:tgtEl>
                                          <p:spTgt spid="645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525" grpId="0"/>
      <p:bldP spid="7173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24" name="Group 32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8225" name="Group 33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8226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8227" name="Object 35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553" name="Clip" r:id="rId5" imgW="1999440" imgH="1831320" progId="MS_ClipArt_Gallery.2">
                      <p:embed/>
                    </p:oleObj>
                  </mc:Choice>
                  <mc:Fallback>
                    <p:oleObj name="Clip" r:id="rId5" imgW="1999440" imgH="1831320" progId="MS_ClipArt_Gallery.2">
                      <p:embed/>
                      <p:pic>
                        <p:nvPicPr>
                          <p:cNvPr id="0" name="Object 3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8228" name="Group 36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8229" name="AutoShape 37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8230" name="Group 38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8231" name="Freeform 39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32" name="Freeform 40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33" name="Freeform 41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34" name="Freeform 42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35" name="Freeform 43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36" name="Freeform 44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37" name="Freeform 45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38" name="Freeform 46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39" name="Freeform 47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40" name="Freeform 48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41" name="Freeform 49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42" name="Freeform 50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43" name="Freeform 51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44" name="Freeform 52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45" name="Freeform 53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46" name="Freeform 54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47" name="Freeform 55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48" name="Freeform 56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49" name="Freeform 57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50" name="Freeform 58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51" name="Freeform 59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52" name="Freeform 60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53" name="Freeform 61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54" name="Freeform 62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55" name="Freeform 63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56" name="Freeform 64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57" name="Freeform 65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58" name="Freeform 66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59" name="Freeform 67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60" name="Freeform 68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61" name="Freeform 69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62" name="Freeform 70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63" name="Freeform 71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64" name="Freeform 72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65" name="Freeform 73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66" name="Freeform 74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67" name="Freeform 75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68" name="Freeform 76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69" name="Freeform 77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70" name="Freeform 78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71" name="Freeform 79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72" name="Freeform 80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73" name="Freeform 81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74" name="Freeform 82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75" name="Freeform 83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76" name="Freeform 84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77" name="Freeform 85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78" name="Freeform 86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79" name="Freeform 87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80" name="Freeform 88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81" name="Freeform 89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82" name="Freeform 90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83" name="Freeform 91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84" name="Freeform 92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85" name="Freeform 93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86" name="Freeform 94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87" name="Freeform 95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88" name="Freeform 96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89" name="Freeform 97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90" name="Freeform 98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91" name="Freeform 99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92" name="Freeform 100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93" name="Freeform 101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94" name="Freeform 102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95" name="Freeform 103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96" name="Freeform 104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97" name="Freeform 105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98" name="Freeform 106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99" name="Freeform 107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00" name="Freeform 108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01" name="Freeform 109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02" name="Freeform 110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03" name="Freeform 111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04" name="Freeform 112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05" name="Freeform 113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06" name="Freeform 114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07" name="Freeform 115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08" name="Freeform 116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09" name="Freeform 117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10" name="Freeform 118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11" name="Freeform 119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12" name="Freeform 120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13" name="Freeform 121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14" name="Freeform 122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15" name="Freeform 123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16" name="Freeform 124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17" name="Freeform 125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18" name="Freeform 126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19" name="Freeform 127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20" name="Freeform 128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21" name="Freeform 129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22" name="Freeform 130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23" name="Freeform 131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24" name="Freeform 132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25" name="Freeform 133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26" name="Freeform 134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27" name="Freeform 135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28" name="Freeform 136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29" name="Freeform 137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30" name="Freeform 138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31" name="Freeform 139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32" name="Freeform 140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33" name="Freeform 141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34" name="Freeform 142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35" name="Freeform 143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36" name="Freeform 144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37" name="Freeform 145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38" name="Freeform 146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39" name="Freeform 147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40" name="Freeform 148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41" name="Freeform 149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42" name="Freeform 150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43" name="Freeform 151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44" name="Freeform 152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45" name="Freeform 153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46" name="Freeform 154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47" name="Freeform 155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48" name="Freeform 156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49" name="Freeform 157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50" name="Freeform 158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51" name="Freeform 159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52" name="Freeform 160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53" name="Freeform 161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54" name="Freeform 162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55" name="Freeform 163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56" name="Freeform 164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57" name="Freeform 165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58" name="Freeform 166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59" name="Freeform 167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60" name="Freeform 168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61" name="Freeform 169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62" name="Freeform 170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63" name="Freeform 171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64" name="Freeform 172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65" name="Freeform 173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66" name="Freeform 174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67" name="Freeform 175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68" name="Freeform 176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69" name="Freeform 177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70" name="Freeform 178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71" name="Freeform 179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72" name="Freeform 180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73" name="Freeform 181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74" name="Freeform 182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75" name="Freeform 183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76" name="Freeform 184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77" name="Freeform 185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78" name="Freeform 186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79" name="Freeform 187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80" name="Freeform 188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81" name="Freeform 189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82" name="Freeform 190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83" name="Freeform 191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84" name="Freeform 192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85" name="Freeform 193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86" name="Freeform 194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87" name="Freeform 195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88" name="Freeform 196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89" name="Freeform 197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90" name="Freeform 198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91" name="Freeform 199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92" name="Freeform 200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93" name="Freeform 201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94" name="Freeform 202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95" name="Freeform 203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96" name="Freeform 204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97" name="Freeform 205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98" name="Freeform 206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99" name="Freeform 207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00" name="Freeform 208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01" name="Freeform 209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02" name="Freeform 210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03" name="Freeform 211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04" name="Freeform 212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05" name="Freeform 213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06" name="Freeform 214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07" name="Freeform 215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08" name="Freeform 216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09" name="Freeform 217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10" name="Freeform 218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11" name="Freeform 219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12" name="Freeform 220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13" name="Freeform 221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14" name="Freeform 222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15" name="Freeform 223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16" name="Freeform 224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17" name="Freeform 225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18" name="Freeform 226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19" name="Freeform 227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20" name="Freeform 228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21" name="Freeform 229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22" name="Freeform 230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23" name="Freeform 231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24" name="Freeform 232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25" name="Freeform 233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26" name="Freeform 234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27" name="Freeform 235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28" name="Freeform 236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29" name="Freeform 237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30" name="Freeform 238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8431" name="Freeform 239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32" name="Freeform 240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33" name="Freeform 241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34" name="Freeform 242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35" name="Freeform 243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36" name="Freeform 244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37" name="Freeform 245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38" name="Freeform 246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39" name="Freeform 247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40" name="Freeform 248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41" name="Freeform 249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42" name="Freeform 250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43" name="Freeform 251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44" name="Freeform 252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45" name="Freeform 253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46" name="Freeform 254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47" name="Freeform 255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48" name="Freeform 256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49" name="Freeform 257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50" name="Freeform 258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51" name="Freeform 259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52" name="Freeform 260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53" name="Freeform 261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54" name="Freeform 262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55" name="Freeform 263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56" name="Freeform 264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57" name="Freeform 265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58" name="Freeform 266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59" name="Freeform 267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60" name="Freeform 268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61" name="Freeform 269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62" name="Freeform 270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63" name="Freeform 271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64" name="Freeform 272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65" name="Freeform 273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66" name="Freeform 274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67" name="Freeform 275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68" name="Freeform 276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69" name="Freeform 277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70" name="Freeform 278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71" name="Freeform 279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72" name="Freeform 280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73" name="Freeform 281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74" name="Freeform 282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75" name="Freeform 283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76" name="Freeform 284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77" name="Freeform 285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78" name="Freeform 286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79" name="Freeform 287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80" name="Freeform 288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81" name="Freeform 289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82" name="Freeform 290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83" name="Freeform 291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84" name="Freeform 292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85" name="Freeform 293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86" name="Freeform 294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87" name="Freeform 295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88" name="Freeform 296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89" name="Freeform 297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90" name="Freeform 298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91" name="Freeform 299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92" name="Freeform 300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93" name="Freeform 301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94" name="Freeform 302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95" name="Freeform 303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96" name="Freeform 304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97" name="Freeform 305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98" name="Freeform 306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99" name="Freeform 307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0" name="Freeform 308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1" name="Freeform 309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2" name="Freeform 310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3" name="Freeform 311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4" name="Freeform 312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5" name="Freeform 313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6" name="Freeform 314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7" name="Freeform 315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8" name="Freeform 316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9" name="Freeform 317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10" name="Freeform 318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11" name="Freeform 319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12" name="Freeform 320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13" name="Freeform 321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14" name="Freeform 322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15" name="Freeform 323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16" name="Freeform 324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17" name="Freeform 325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18" name="Freeform 326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19" name="Freeform 327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20" name="Freeform 328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21" name="Freeform 329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22" name="Freeform 330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23" name="Freeform 331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24" name="Freeform 332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25" name="Freeform 333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26" name="Freeform 334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27" name="Freeform 335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28" name="Freeform 336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29" name="Freeform 337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30" name="Freeform 338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31" name="Freeform 339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32" name="Freeform 340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33" name="Freeform 341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34" name="Freeform 342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35" name="Freeform 343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36" name="Freeform 344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37" name="Freeform 345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38" name="Freeform 346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39" name="Freeform 347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40" name="Freeform 348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41" name="Freeform 349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42" name="Freeform 350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43" name="Freeform 351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44" name="Freeform 352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45" name="Freeform 353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46" name="Freeform 354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47" name="Freeform 355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48" name="Freeform 356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49" name="Freeform 357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50" name="Freeform 358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8551" name="Picture 359" descr="POINSET2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8552" name="Picture 360" descr="POINSET2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8195" name="Rectangle 10"/>
          <p:cNvSpPr>
            <a:spLocks noChangeArrowheads="1"/>
          </p:cNvSpPr>
          <p:nvPr/>
        </p:nvSpPr>
        <p:spPr bwMode="auto">
          <a:xfrm>
            <a:off x="533400" y="457200"/>
            <a:ext cx="716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400" b="1" u="sng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1. Tây Nguyên nơi có nhiều dân tộc chung sống.</a:t>
            </a:r>
            <a:r>
              <a:rPr lang="en-US" altLang="en-US" sz="2400" u="sng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</a:p>
        </p:txBody>
      </p:sp>
      <p:grpSp>
        <p:nvGrpSpPr>
          <p:cNvPr id="2" name="Group 48"/>
          <p:cNvGrpSpPr>
            <a:grpSpLocks/>
          </p:cNvGrpSpPr>
          <p:nvPr/>
        </p:nvGrpSpPr>
        <p:grpSpPr bwMode="auto">
          <a:xfrm>
            <a:off x="457200" y="1295400"/>
            <a:ext cx="1608138" cy="2271713"/>
            <a:chOff x="336" y="1056"/>
            <a:chExt cx="1013" cy="1431"/>
          </a:xfrm>
        </p:grpSpPr>
        <p:pic>
          <p:nvPicPr>
            <p:cNvPr id="8221" name="Picture 15" descr="080920033344-730-560">
              <a:hlinkClick r:id="rId8"/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" y="1056"/>
              <a:ext cx="1013" cy="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22" name="Rectangle 19"/>
            <p:cNvSpPr>
              <a:spLocks noChangeArrowheads="1"/>
            </p:cNvSpPr>
            <p:nvPr/>
          </p:nvSpPr>
          <p:spPr bwMode="auto">
            <a:xfrm>
              <a:off x="492" y="2256"/>
              <a:ext cx="60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en-US" b="1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Gia-rai</a:t>
              </a:r>
              <a:endParaRPr lang="en-US" altLang="en-US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3" name="Group 49"/>
          <p:cNvGrpSpPr>
            <a:grpSpLocks/>
          </p:cNvGrpSpPr>
          <p:nvPr/>
        </p:nvGrpSpPr>
        <p:grpSpPr bwMode="auto">
          <a:xfrm>
            <a:off x="2286000" y="1295400"/>
            <a:ext cx="2133600" cy="2271713"/>
            <a:chOff x="1488" y="1056"/>
            <a:chExt cx="1344" cy="1431"/>
          </a:xfrm>
        </p:grpSpPr>
        <p:pic>
          <p:nvPicPr>
            <p:cNvPr id="8219" name="Picture 17" descr="6y5t2oLI1RzQIM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88" y="1056"/>
              <a:ext cx="1344" cy="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20" name="Rectangle 20"/>
            <p:cNvSpPr>
              <a:spLocks noChangeArrowheads="1"/>
            </p:cNvSpPr>
            <p:nvPr/>
          </p:nvSpPr>
          <p:spPr bwMode="auto">
            <a:xfrm>
              <a:off x="1824" y="2256"/>
              <a:ext cx="65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en-US" b="1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Xơ-đăng</a:t>
              </a:r>
              <a:endParaRPr lang="en-US" altLang="en-US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4" name="Group 53"/>
          <p:cNvGrpSpPr>
            <a:grpSpLocks/>
          </p:cNvGrpSpPr>
          <p:nvPr/>
        </p:nvGrpSpPr>
        <p:grpSpPr bwMode="auto">
          <a:xfrm>
            <a:off x="4648200" y="1295400"/>
            <a:ext cx="1962150" cy="2271713"/>
            <a:chOff x="2976" y="1056"/>
            <a:chExt cx="1236" cy="1431"/>
          </a:xfrm>
        </p:grpSpPr>
        <p:pic>
          <p:nvPicPr>
            <p:cNvPr id="8217" name="Picture 22" descr="Ede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76" y="1056"/>
              <a:ext cx="1236" cy="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18" name="Rectangle 23"/>
            <p:cNvSpPr>
              <a:spLocks noChangeArrowheads="1"/>
            </p:cNvSpPr>
            <p:nvPr/>
          </p:nvSpPr>
          <p:spPr bwMode="auto">
            <a:xfrm>
              <a:off x="3276" y="2256"/>
              <a:ext cx="44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en-US" b="1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Ê- đê</a:t>
              </a:r>
              <a:endParaRPr lang="en-US" altLang="en-US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5" name="Group 54"/>
          <p:cNvGrpSpPr>
            <a:grpSpLocks/>
          </p:cNvGrpSpPr>
          <p:nvPr/>
        </p:nvGrpSpPr>
        <p:grpSpPr bwMode="auto">
          <a:xfrm>
            <a:off x="6705600" y="1295400"/>
            <a:ext cx="2133600" cy="2271713"/>
            <a:chOff x="4272" y="1056"/>
            <a:chExt cx="1344" cy="1431"/>
          </a:xfrm>
        </p:grpSpPr>
        <p:pic>
          <p:nvPicPr>
            <p:cNvPr id="8215" name="Picture 25" descr="P8-9-10-X07-10">
              <a:hlinkClick r:id="rId12"/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72" y="1056"/>
              <a:ext cx="1344" cy="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16" name="Rectangle 26"/>
            <p:cNvSpPr>
              <a:spLocks noChangeArrowheads="1"/>
            </p:cNvSpPr>
            <p:nvPr/>
          </p:nvSpPr>
          <p:spPr bwMode="auto">
            <a:xfrm>
              <a:off x="4668" y="2256"/>
              <a:ext cx="48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en-US" b="1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Ba-na</a:t>
              </a:r>
              <a:endParaRPr lang="en-US" altLang="en-US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6" name="Group 50"/>
          <p:cNvGrpSpPr>
            <a:grpSpLocks/>
          </p:cNvGrpSpPr>
          <p:nvPr/>
        </p:nvGrpSpPr>
        <p:grpSpPr bwMode="auto">
          <a:xfrm>
            <a:off x="533400" y="3810000"/>
            <a:ext cx="2057400" cy="2347913"/>
            <a:chOff x="384" y="2640"/>
            <a:chExt cx="1296" cy="1479"/>
          </a:xfrm>
        </p:grpSpPr>
        <p:pic>
          <p:nvPicPr>
            <p:cNvPr id="8213" name="Picture 28" descr="dan-toc-Mong31109-1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4" y="2640"/>
              <a:ext cx="1296" cy="1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14" name="Rectangle 29"/>
            <p:cNvSpPr>
              <a:spLocks noChangeArrowheads="1"/>
            </p:cNvSpPr>
            <p:nvPr/>
          </p:nvSpPr>
          <p:spPr bwMode="auto">
            <a:xfrm>
              <a:off x="624" y="3888"/>
              <a:ext cx="47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en-US" b="1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Mông</a:t>
              </a:r>
              <a:endParaRPr lang="en-US" altLang="en-US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" name="Group 52"/>
          <p:cNvGrpSpPr>
            <a:grpSpLocks/>
          </p:cNvGrpSpPr>
          <p:nvPr/>
        </p:nvGrpSpPr>
        <p:grpSpPr bwMode="auto">
          <a:xfrm>
            <a:off x="3048000" y="3810000"/>
            <a:ext cx="1295400" cy="2362200"/>
            <a:chOff x="1968" y="2640"/>
            <a:chExt cx="816" cy="1488"/>
          </a:xfrm>
        </p:grpSpPr>
        <p:pic>
          <p:nvPicPr>
            <p:cNvPr id="8211" name="Picture 31" descr="2cc">
              <a:hlinkClick r:id="rId15"/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68" y="2640"/>
              <a:ext cx="816" cy="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12" name="Rectangle 32"/>
            <p:cNvSpPr>
              <a:spLocks noChangeArrowheads="1"/>
            </p:cNvSpPr>
            <p:nvPr/>
          </p:nvSpPr>
          <p:spPr bwMode="auto">
            <a:xfrm>
              <a:off x="2132" y="3897"/>
              <a:ext cx="35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en-US" b="1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Tày</a:t>
              </a:r>
              <a:endParaRPr lang="en-US" altLang="en-US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8" name="Group 51"/>
          <p:cNvGrpSpPr>
            <a:grpSpLocks/>
          </p:cNvGrpSpPr>
          <p:nvPr/>
        </p:nvGrpSpPr>
        <p:grpSpPr bwMode="auto">
          <a:xfrm>
            <a:off x="4876800" y="3810000"/>
            <a:ext cx="1473200" cy="2500313"/>
            <a:chOff x="3120" y="2640"/>
            <a:chExt cx="928" cy="1575"/>
          </a:xfrm>
        </p:grpSpPr>
        <p:pic>
          <p:nvPicPr>
            <p:cNvPr id="8209" name="Picture 34" descr="nung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20" y="2640"/>
              <a:ext cx="928" cy="13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10" name="Rectangle 35"/>
            <p:cNvSpPr>
              <a:spLocks noChangeArrowheads="1"/>
            </p:cNvSpPr>
            <p:nvPr/>
          </p:nvSpPr>
          <p:spPr bwMode="auto">
            <a:xfrm>
              <a:off x="3408" y="3984"/>
              <a:ext cx="48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en-US" b="1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Nùng</a:t>
              </a:r>
              <a:endParaRPr lang="en-US" altLang="en-US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9" name="Group 55"/>
          <p:cNvGrpSpPr>
            <a:grpSpLocks/>
          </p:cNvGrpSpPr>
          <p:nvPr/>
        </p:nvGrpSpPr>
        <p:grpSpPr bwMode="auto">
          <a:xfrm>
            <a:off x="7086600" y="3810000"/>
            <a:ext cx="1422400" cy="2500313"/>
            <a:chOff x="4512" y="2640"/>
            <a:chExt cx="896" cy="1575"/>
          </a:xfrm>
        </p:grpSpPr>
        <p:pic>
          <p:nvPicPr>
            <p:cNvPr id="8207" name="Picture 37" descr="aobaba1">
              <a:hlinkClick r:id="rId18"/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12" y="2640"/>
              <a:ext cx="896" cy="13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8" name="Rectangle 38"/>
            <p:cNvSpPr>
              <a:spLocks noChangeArrowheads="1"/>
            </p:cNvSpPr>
            <p:nvPr/>
          </p:nvSpPr>
          <p:spPr bwMode="auto">
            <a:xfrm>
              <a:off x="4608" y="3984"/>
              <a:ext cx="60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en-US" b="1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Kinh …</a:t>
              </a:r>
              <a:endParaRPr lang="en-US" altLang="en-US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7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3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3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4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24" name="Group 8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9225" name="Group 9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9226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9227" name="Object 11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553" name="Clip" r:id="rId5" imgW="1999440" imgH="1831320" progId="MS_ClipArt_Gallery.2">
                      <p:embed/>
                    </p:oleObj>
                  </mc:Choice>
                  <mc:Fallback>
                    <p:oleObj name="Clip" r:id="rId5" imgW="1999440" imgH="1831320" progId="MS_ClipArt_Gallery.2">
                      <p:embed/>
                      <p:pic>
                        <p:nvPicPr>
                          <p:cNvPr id="0" name="Object 1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9228" name="Group 12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9229" name="AutoShape 13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9230" name="Group 14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9231" name="Freeform 15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32" name="Freeform 16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33" name="Freeform 17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34" name="Freeform 18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35" name="Freeform 19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36" name="Freeform 20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37" name="Freeform 21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38" name="Freeform 22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39" name="Freeform 23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40" name="Freeform 24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41" name="Freeform 25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42" name="Freeform 26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43" name="Freeform 27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44" name="Freeform 28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45" name="Freeform 29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46" name="Freeform 30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47" name="Freeform 31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48" name="Freeform 32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49" name="Freeform 33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50" name="Freeform 34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51" name="Freeform 35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52" name="Freeform 36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53" name="Freeform 37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54" name="Freeform 38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55" name="Freeform 39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56" name="Freeform 40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57" name="Freeform 41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58" name="Freeform 42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59" name="Freeform 43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60" name="Freeform 44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61" name="Freeform 45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62" name="Freeform 46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63" name="Freeform 47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64" name="Freeform 48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65" name="Freeform 49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66" name="Freeform 50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67" name="Freeform 51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68" name="Freeform 52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69" name="Freeform 53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70" name="Freeform 54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71" name="Freeform 55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72" name="Freeform 56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73" name="Freeform 57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74" name="Freeform 58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75" name="Freeform 59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76" name="Freeform 60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77" name="Freeform 61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78" name="Freeform 62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79" name="Freeform 63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80" name="Freeform 64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81" name="Freeform 65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82" name="Freeform 66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83" name="Freeform 67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84" name="Freeform 68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85" name="Freeform 69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86" name="Freeform 70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87" name="Freeform 71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88" name="Freeform 72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89" name="Freeform 73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90" name="Freeform 74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91" name="Freeform 75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92" name="Freeform 76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93" name="Freeform 77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94" name="Freeform 78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95" name="Freeform 79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96" name="Freeform 80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97" name="Freeform 81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98" name="Freeform 82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99" name="Freeform 83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00" name="Freeform 84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01" name="Freeform 85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02" name="Freeform 86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03" name="Freeform 87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04" name="Freeform 88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05" name="Freeform 89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06" name="Freeform 90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07" name="Freeform 91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08" name="Freeform 92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09" name="Freeform 93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10" name="Freeform 94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11" name="Freeform 95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12" name="Freeform 96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13" name="Freeform 97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14" name="Freeform 98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15" name="Freeform 99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16" name="Freeform 100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17" name="Freeform 101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18" name="Freeform 102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19" name="Freeform 103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20" name="Freeform 104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21" name="Freeform 105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22" name="Freeform 106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23" name="Freeform 107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24" name="Freeform 108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25" name="Freeform 109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26" name="Freeform 110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27" name="Freeform 111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28" name="Freeform 112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29" name="Freeform 113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30" name="Freeform 114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31" name="Freeform 115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32" name="Freeform 116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33" name="Freeform 117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34" name="Freeform 118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35" name="Freeform 119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36" name="Freeform 120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37" name="Freeform 121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38" name="Freeform 122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39" name="Freeform 123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40" name="Freeform 124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41" name="Freeform 125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42" name="Freeform 126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43" name="Freeform 127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44" name="Freeform 128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45" name="Freeform 129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46" name="Freeform 130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47" name="Freeform 131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48" name="Freeform 132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49" name="Freeform 133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50" name="Freeform 134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51" name="Freeform 135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52" name="Freeform 136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53" name="Freeform 137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54" name="Freeform 138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55" name="Freeform 139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56" name="Freeform 140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57" name="Freeform 141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58" name="Freeform 142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59" name="Freeform 143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60" name="Freeform 144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61" name="Freeform 145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62" name="Freeform 146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63" name="Freeform 147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64" name="Freeform 148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65" name="Freeform 149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66" name="Freeform 150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67" name="Freeform 151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68" name="Freeform 152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69" name="Freeform 153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70" name="Freeform 154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71" name="Freeform 155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72" name="Freeform 156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73" name="Freeform 157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74" name="Freeform 158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75" name="Freeform 159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76" name="Freeform 160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77" name="Freeform 161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78" name="Freeform 162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79" name="Freeform 163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80" name="Freeform 164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81" name="Freeform 165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82" name="Freeform 166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83" name="Freeform 167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84" name="Freeform 168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85" name="Freeform 169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86" name="Freeform 170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87" name="Freeform 171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88" name="Freeform 172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89" name="Freeform 173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90" name="Freeform 174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91" name="Freeform 175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92" name="Freeform 176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93" name="Freeform 177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94" name="Freeform 178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95" name="Freeform 179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96" name="Freeform 180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97" name="Freeform 181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98" name="Freeform 182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99" name="Freeform 183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00" name="Freeform 184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01" name="Freeform 185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02" name="Freeform 186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03" name="Freeform 187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04" name="Freeform 188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05" name="Freeform 189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06" name="Freeform 190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07" name="Freeform 191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08" name="Freeform 192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09" name="Freeform 193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10" name="Freeform 194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11" name="Freeform 195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12" name="Freeform 196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13" name="Freeform 197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14" name="Freeform 198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15" name="Freeform 199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16" name="Freeform 200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17" name="Freeform 201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18" name="Freeform 202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19" name="Freeform 203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20" name="Freeform 204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21" name="Freeform 205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22" name="Freeform 206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23" name="Freeform 207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24" name="Freeform 208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25" name="Freeform 209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26" name="Freeform 210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27" name="Freeform 211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28" name="Freeform 212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29" name="Freeform 213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30" name="Freeform 214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9431" name="Freeform 215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32" name="Freeform 216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33" name="Freeform 217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34" name="Freeform 218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35" name="Freeform 219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36" name="Freeform 220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37" name="Freeform 221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38" name="Freeform 222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39" name="Freeform 223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40" name="Freeform 224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41" name="Freeform 225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42" name="Freeform 226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43" name="Freeform 227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44" name="Freeform 228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45" name="Freeform 229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46" name="Freeform 230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47" name="Freeform 231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48" name="Freeform 232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49" name="Freeform 233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50" name="Freeform 234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51" name="Freeform 235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52" name="Freeform 236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53" name="Freeform 237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54" name="Freeform 238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55" name="Freeform 239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56" name="Freeform 240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57" name="Freeform 241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58" name="Freeform 242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59" name="Freeform 243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60" name="Freeform 244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61" name="Freeform 245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62" name="Freeform 246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63" name="Freeform 247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64" name="Freeform 248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65" name="Freeform 249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66" name="Freeform 250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67" name="Freeform 251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68" name="Freeform 252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69" name="Freeform 253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70" name="Freeform 254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71" name="Freeform 255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72" name="Freeform 256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73" name="Freeform 257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74" name="Freeform 258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75" name="Freeform 259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76" name="Freeform 260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77" name="Freeform 261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78" name="Freeform 262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79" name="Freeform 263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80" name="Freeform 264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81" name="Freeform 265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82" name="Freeform 266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83" name="Freeform 267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84" name="Freeform 268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85" name="Freeform 269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86" name="Freeform 270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87" name="Freeform 271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88" name="Freeform 272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89" name="Freeform 273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90" name="Freeform 274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91" name="Freeform 275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92" name="Freeform 276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93" name="Freeform 277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94" name="Freeform 278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95" name="Freeform 279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96" name="Freeform 280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97" name="Freeform 281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98" name="Freeform 282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99" name="Freeform 283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00" name="Freeform 284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01" name="Freeform 285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02" name="Freeform 286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03" name="Freeform 287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04" name="Freeform 288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05" name="Freeform 289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06" name="Freeform 290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07" name="Freeform 291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08" name="Freeform 292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09" name="Freeform 293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10" name="Freeform 294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11" name="Freeform 295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12" name="Freeform 296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13" name="Freeform 297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14" name="Freeform 298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15" name="Freeform 299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16" name="Freeform 300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17" name="Freeform 301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18" name="Freeform 302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19" name="Freeform 303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0" name="Freeform 304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1" name="Freeform 305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2" name="Freeform 306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3" name="Freeform 307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4" name="Freeform 308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5" name="Freeform 309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6" name="Freeform 310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7" name="Freeform 311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8" name="Freeform 312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9" name="Freeform 313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30" name="Freeform 314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31" name="Freeform 315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32" name="Freeform 316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33" name="Freeform 317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34" name="Freeform 318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35" name="Freeform 319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36" name="Freeform 320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37" name="Freeform 321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38" name="Freeform 322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39" name="Freeform 323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0" name="Freeform 324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1" name="Freeform 325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2" name="Freeform 326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3" name="Freeform 327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4" name="Freeform 328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5" name="Freeform 329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6" name="Freeform 330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7" name="Freeform 331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8" name="Freeform 332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9" name="Freeform 333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50" name="Freeform 334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9551" name="Picture 335" descr="POINSET2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9552" name="Picture 336" descr="POINSET2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9218" name="Text Box 14"/>
          <p:cNvSpPr txBox="1">
            <a:spLocks noChangeArrowheads="1"/>
          </p:cNvSpPr>
          <p:nvPr/>
        </p:nvSpPr>
        <p:spPr bwMode="auto">
          <a:xfrm>
            <a:off x="304800" y="1295400"/>
            <a:ext cx="8305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 u="sng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1. Tây Nguyên – nơi có nhiều dân tộc chung sống.</a:t>
            </a:r>
          </a:p>
        </p:txBody>
      </p:sp>
      <p:sp>
        <p:nvSpPr>
          <p:cNvPr id="9219" name="Rectangle 11"/>
          <p:cNvSpPr>
            <a:spLocks noChangeArrowheads="1"/>
          </p:cNvSpPr>
          <p:nvPr/>
        </p:nvSpPr>
        <p:spPr bwMode="auto">
          <a:xfrm>
            <a:off x="1381125" y="544513"/>
            <a:ext cx="6149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800" b="1" u="sng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 SỐ DÂN TỘC Ở TÂY NGUYÊN</a:t>
            </a:r>
          </a:p>
        </p:txBody>
      </p:sp>
      <p:sp>
        <p:nvSpPr>
          <p:cNvPr id="9222" name="Rectangle 14"/>
          <p:cNvSpPr>
            <a:spLocks noChangeArrowheads="1"/>
          </p:cNvSpPr>
          <p:nvPr/>
        </p:nvSpPr>
        <p:spPr bwMode="auto">
          <a:xfrm>
            <a:off x="609600" y="2133600"/>
            <a:ext cx="8153400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800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Trong các dân tộc kể trên, những dân tộc nào </a:t>
            </a:r>
            <a:r>
              <a:rPr lang="en-US" altLang="en-US" sz="2800" b="1" u="sng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sống lâu đời</a:t>
            </a:r>
            <a:r>
              <a:rPr lang="en-US" altLang="en-US" sz="2800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ở Tây Nguyên? Những dân tộc nào từ </a:t>
            </a:r>
            <a:r>
              <a:rPr lang="en-US" altLang="en-US" sz="2800" b="1" u="sng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nơi khác đến</a:t>
            </a:r>
            <a:r>
              <a:rPr lang="en-US" altLang="en-US" sz="2800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57" name="Group 17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10258" name="Group 18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10259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10260" name="Object 20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586" name="Clip" r:id="rId5" imgW="1999440" imgH="1831320" progId="MS_ClipArt_Gallery.2">
                      <p:embed/>
                    </p:oleObj>
                  </mc:Choice>
                  <mc:Fallback>
                    <p:oleObj name="Clip" r:id="rId5" imgW="1999440" imgH="1831320" progId="MS_ClipArt_Gallery.2">
                      <p:embed/>
                      <p:pic>
                        <p:nvPicPr>
                          <p:cNvPr id="0" name="Object 2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0261" name="Group 21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10262" name="AutoShape 22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0263" name="Group 23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10264" name="Freeform 24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65" name="Freeform 25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66" name="Freeform 26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67" name="Freeform 27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68" name="Freeform 28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69" name="Freeform 29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70" name="Freeform 30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71" name="Freeform 31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72" name="Freeform 32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73" name="Freeform 33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74" name="Freeform 34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75" name="Freeform 35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76" name="Freeform 36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77" name="Freeform 37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78" name="Freeform 38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79" name="Freeform 39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80" name="Freeform 40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81" name="Freeform 41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82" name="Freeform 42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83" name="Freeform 43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84" name="Freeform 44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85" name="Freeform 45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86" name="Freeform 46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87" name="Freeform 47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88" name="Freeform 48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89" name="Freeform 49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90" name="Freeform 50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91" name="Freeform 51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92" name="Freeform 52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93" name="Freeform 53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94" name="Freeform 54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95" name="Freeform 55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96" name="Freeform 56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97" name="Freeform 57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98" name="Freeform 58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99" name="Freeform 59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00" name="Freeform 60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01" name="Freeform 61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02" name="Freeform 62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03" name="Freeform 63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04" name="Freeform 64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05" name="Freeform 65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06" name="Freeform 66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07" name="Freeform 67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08" name="Freeform 68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09" name="Freeform 69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10" name="Freeform 70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11" name="Freeform 71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12" name="Freeform 72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13" name="Freeform 73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14" name="Freeform 74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15" name="Freeform 75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16" name="Freeform 76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17" name="Freeform 77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18" name="Freeform 78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19" name="Freeform 79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20" name="Freeform 80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21" name="Freeform 81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22" name="Freeform 82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23" name="Freeform 83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24" name="Freeform 84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25" name="Freeform 85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26" name="Freeform 86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27" name="Freeform 87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28" name="Freeform 88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29" name="Freeform 89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30" name="Freeform 90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31" name="Freeform 91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32" name="Freeform 92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33" name="Freeform 93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34" name="Freeform 94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35" name="Freeform 95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36" name="Freeform 96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37" name="Freeform 97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38" name="Freeform 98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39" name="Freeform 99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40" name="Freeform 100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41" name="Freeform 101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42" name="Freeform 102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43" name="Freeform 103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44" name="Freeform 104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45" name="Freeform 105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46" name="Freeform 106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47" name="Freeform 107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48" name="Freeform 108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49" name="Freeform 109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50" name="Freeform 110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51" name="Freeform 111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52" name="Freeform 112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53" name="Freeform 113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54" name="Freeform 114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55" name="Freeform 115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56" name="Freeform 116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57" name="Freeform 117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58" name="Freeform 118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59" name="Freeform 119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60" name="Freeform 120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61" name="Freeform 121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62" name="Freeform 122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63" name="Freeform 123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64" name="Freeform 124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65" name="Freeform 125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66" name="Freeform 126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67" name="Freeform 127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68" name="Freeform 128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69" name="Freeform 129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70" name="Freeform 130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71" name="Freeform 131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72" name="Freeform 132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73" name="Freeform 133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74" name="Freeform 134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75" name="Freeform 135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76" name="Freeform 136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77" name="Freeform 137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78" name="Freeform 138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79" name="Freeform 139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80" name="Freeform 140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81" name="Freeform 141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82" name="Freeform 142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83" name="Freeform 143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84" name="Freeform 144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85" name="Freeform 145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86" name="Freeform 146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87" name="Freeform 147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88" name="Freeform 148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89" name="Freeform 149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90" name="Freeform 150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91" name="Freeform 151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92" name="Freeform 152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93" name="Freeform 153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94" name="Freeform 154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95" name="Freeform 155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96" name="Freeform 156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97" name="Freeform 157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98" name="Freeform 158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99" name="Freeform 159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00" name="Freeform 160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01" name="Freeform 161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02" name="Freeform 162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03" name="Freeform 163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04" name="Freeform 164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05" name="Freeform 165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06" name="Freeform 166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07" name="Freeform 167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08" name="Freeform 168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09" name="Freeform 169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10" name="Freeform 170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11" name="Freeform 171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12" name="Freeform 172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13" name="Freeform 173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14" name="Freeform 174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15" name="Freeform 175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16" name="Freeform 176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17" name="Freeform 177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18" name="Freeform 178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19" name="Freeform 179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20" name="Freeform 180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21" name="Freeform 181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22" name="Freeform 182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23" name="Freeform 183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24" name="Freeform 184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25" name="Freeform 185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26" name="Freeform 186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27" name="Freeform 187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28" name="Freeform 188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29" name="Freeform 189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30" name="Freeform 190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31" name="Freeform 191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32" name="Freeform 192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33" name="Freeform 193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34" name="Freeform 194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35" name="Freeform 195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36" name="Freeform 196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37" name="Freeform 197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38" name="Freeform 198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39" name="Freeform 199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40" name="Freeform 200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41" name="Freeform 201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42" name="Freeform 202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43" name="Freeform 203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44" name="Freeform 204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45" name="Freeform 205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46" name="Freeform 206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47" name="Freeform 207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48" name="Freeform 208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49" name="Freeform 209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50" name="Freeform 210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51" name="Freeform 211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52" name="Freeform 212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53" name="Freeform 213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54" name="Freeform 214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55" name="Freeform 215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56" name="Freeform 216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57" name="Freeform 217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58" name="Freeform 218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59" name="Freeform 219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60" name="Freeform 220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61" name="Freeform 221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62" name="Freeform 222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63" name="Freeform 223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464" name="Freeform 224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65" name="Freeform 225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66" name="Freeform 226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67" name="Freeform 227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68" name="Freeform 228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69" name="Freeform 229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70" name="Freeform 230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71" name="Freeform 231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72" name="Freeform 232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73" name="Freeform 233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74" name="Freeform 234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75" name="Freeform 235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76" name="Freeform 236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77" name="Freeform 237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78" name="Freeform 238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79" name="Freeform 239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80" name="Freeform 240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81" name="Freeform 241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82" name="Freeform 242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83" name="Freeform 243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84" name="Freeform 244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85" name="Freeform 245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86" name="Freeform 246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87" name="Freeform 247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88" name="Freeform 248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89" name="Freeform 249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90" name="Freeform 250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91" name="Freeform 251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92" name="Freeform 252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93" name="Freeform 253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94" name="Freeform 254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95" name="Freeform 255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96" name="Freeform 256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97" name="Freeform 257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98" name="Freeform 258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99" name="Freeform 259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00" name="Freeform 260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01" name="Freeform 261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02" name="Freeform 262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03" name="Freeform 263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04" name="Freeform 264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05" name="Freeform 265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06" name="Freeform 266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07" name="Freeform 267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08" name="Freeform 268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09" name="Freeform 269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10" name="Freeform 270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11" name="Freeform 271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12" name="Freeform 272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13" name="Freeform 273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14" name="Freeform 274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15" name="Freeform 275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16" name="Freeform 276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17" name="Freeform 277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18" name="Freeform 278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19" name="Freeform 279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20" name="Freeform 280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21" name="Freeform 281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22" name="Freeform 282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23" name="Freeform 283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24" name="Freeform 284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25" name="Freeform 285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26" name="Freeform 286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27" name="Freeform 287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28" name="Freeform 288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29" name="Freeform 289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30" name="Freeform 290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31" name="Freeform 291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32" name="Freeform 292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33" name="Freeform 293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34" name="Freeform 294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35" name="Freeform 295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36" name="Freeform 296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37" name="Freeform 297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38" name="Freeform 298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39" name="Freeform 299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40" name="Freeform 300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41" name="Freeform 301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42" name="Freeform 302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43" name="Freeform 303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44" name="Freeform 304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45" name="Freeform 305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46" name="Freeform 306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47" name="Freeform 307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48" name="Freeform 308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49" name="Freeform 309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50" name="Freeform 310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51" name="Freeform 311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52" name="Freeform 312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53" name="Freeform 313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54" name="Freeform 314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55" name="Freeform 315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56" name="Freeform 316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57" name="Freeform 317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58" name="Freeform 318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59" name="Freeform 319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60" name="Freeform 320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61" name="Freeform 321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62" name="Freeform 322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63" name="Freeform 323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64" name="Freeform 324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65" name="Freeform 325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66" name="Freeform 326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67" name="Freeform 327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68" name="Freeform 328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69" name="Freeform 329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70" name="Freeform 330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71" name="Freeform 331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72" name="Freeform 332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73" name="Freeform 333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74" name="Freeform 334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75" name="Freeform 335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76" name="Freeform 336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77" name="Freeform 337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78" name="Freeform 338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79" name="Freeform 339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80" name="Freeform 340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81" name="Freeform 341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82" name="Freeform 342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83" name="Freeform 343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10584" name="Picture 344" descr="POINSET2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585" name="Picture 345" descr="POINSET2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26981" name="Text Box 5"/>
          <p:cNvSpPr txBox="1">
            <a:spLocks noChangeArrowheads="1"/>
          </p:cNvSpPr>
          <p:nvPr/>
        </p:nvSpPr>
        <p:spPr bwMode="auto">
          <a:xfrm>
            <a:off x="381000" y="1981200"/>
            <a:ext cx="87630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800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Những dân tộc sống lâu đời ở đây: Ê-đê, Ba-Na, Gia-rai, Xơ-đăng,…</a:t>
            </a:r>
          </a:p>
        </p:txBody>
      </p:sp>
      <p:grpSp>
        <p:nvGrpSpPr>
          <p:cNvPr id="2" name="Group 6"/>
          <p:cNvGrpSpPr>
            <a:grpSpLocks/>
          </p:cNvGrpSpPr>
          <p:nvPr/>
        </p:nvGrpSpPr>
        <p:grpSpPr bwMode="auto">
          <a:xfrm>
            <a:off x="152400" y="3505200"/>
            <a:ext cx="8839200" cy="2871788"/>
            <a:chOff x="336" y="1929"/>
            <a:chExt cx="5280" cy="1375"/>
          </a:xfrm>
        </p:grpSpPr>
        <p:pic>
          <p:nvPicPr>
            <p:cNvPr id="10248" name="Picture 7" descr="080920033344-730-560">
              <a:hlinkClick r:id="rId8"/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" y="1929"/>
              <a:ext cx="1013" cy="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249" name="Picture 8" descr="6y5t2oLI1RzQIM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88" y="1929"/>
              <a:ext cx="1344" cy="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0" name="Rectangle 9"/>
            <p:cNvSpPr>
              <a:spLocks noChangeArrowheads="1"/>
            </p:cNvSpPr>
            <p:nvPr/>
          </p:nvSpPr>
          <p:spPr bwMode="auto">
            <a:xfrm>
              <a:off x="492" y="3129"/>
              <a:ext cx="569" cy="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en-US" b="1">
                  <a:solidFill>
                    <a:schemeClr val="accent2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Gia-rai</a:t>
              </a:r>
              <a:endParaRPr lang="en-US" altLang="en-US" b="1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51" name="Rectangle 10"/>
            <p:cNvSpPr>
              <a:spLocks noChangeArrowheads="1"/>
            </p:cNvSpPr>
            <p:nvPr/>
          </p:nvSpPr>
          <p:spPr bwMode="auto">
            <a:xfrm>
              <a:off x="1824" y="3129"/>
              <a:ext cx="618" cy="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en-US" b="1">
                  <a:solidFill>
                    <a:schemeClr val="accent2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Xơ-đăng</a:t>
              </a:r>
              <a:endParaRPr lang="en-US" altLang="en-US" b="1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10252" name="Picture 11" descr="Ede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76" y="1929"/>
              <a:ext cx="1236" cy="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3" name="Rectangle 12"/>
            <p:cNvSpPr>
              <a:spLocks noChangeArrowheads="1"/>
            </p:cNvSpPr>
            <p:nvPr/>
          </p:nvSpPr>
          <p:spPr bwMode="auto">
            <a:xfrm>
              <a:off x="3276" y="3129"/>
              <a:ext cx="417" cy="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en-US" b="1">
                  <a:solidFill>
                    <a:schemeClr val="accent2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Ê- đê</a:t>
              </a:r>
              <a:endParaRPr lang="en-US" altLang="en-US" b="1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10254" name="Picture 13" descr="P8-9-10-X07-10">
              <a:hlinkClick r:id="rId12"/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72" y="1929"/>
              <a:ext cx="1344" cy="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5" name="Rectangle 14"/>
            <p:cNvSpPr>
              <a:spLocks noChangeArrowheads="1"/>
            </p:cNvSpPr>
            <p:nvPr/>
          </p:nvSpPr>
          <p:spPr bwMode="auto">
            <a:xfrm>
              <a:off x="4668" y="3129"/>
              <a:ext cx="459" cy="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en-US" b="1">
                  <a:solidFill>
                    <a:schemeClr val="accent2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Ba-na</a:t>
              </a:r>
              <a:endParaRPr lang="en-US" altLang="en-US" b="1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0244" name="Text Box 18"/>
          <p:cNvSpPr txBox="1">
            <a:spLocks noChangeArrowheads="1"/>
          </p:cNvSpPr>
          <p:nvPr/>
        </p:nvSpPr>
        <p:spPr bwMode="auto">
          <a:xfrm>
            <a:off x="304800" y="1219200"/>
            <a:ext cx="8305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 u="sng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1. Tây Nguyên – nơi có nhiều dân tộc chung sống.</a:t>
            </a:r>
          </a:p>
        </p:txBody>
      </p:sp>
      <p:sp>
        <p:nvSpPr>
          <p:cNvPr id="10245" name="Rectangle 15"/>
          <p:cNvSpPr>
            <a:spLocks noChangeArrowheads="1"/>
          </p:cNvSpPr>
          <p:nvPr/>
        </p:nvSpPr>
        <p:spPr bwMode="auto">
          <a:xfrm>
            <a:off x="1381125" y="544513"/>
            <a:ext cx="6149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800" b="1" u="sng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 SỐ DÂN TỘC Ở TÂY NGUYÊN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69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69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69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23" presetClass="entr" presetSubtype="16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6981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MPROD_NEXTUNIQUEID" val="10011"/>
  <p:tag name="MMPROD_UIDATA" val="&lt;database version=&quot;7.0&quot;&gt;&lt;object type=&quot;1&quot; unique_id=&quot;10001&quot;&gt;&lt;object type=&quot;8&quot; unique_id=&quot;10516&quot;&gt;&lt;/object&gt;&lt;object type=&quot;2&quot; unique_id=&quot;10517&quot;&gt;&lt;object type=&quot;3&quot; unique_id=&quot;10518&quot;&gt;&lt;property id=&quot;20148&quot; value=&quot;5&quot;/&gt;&lt;property id=&quot;20300&quot; value=&quot;Slide 1&quot;/&gt;&lt;property id=&quot;20307&quot; value=&quot;347&quot;/&gt;&lt;/object&gt;&lt;object type=&quot;3&quot; unique_id=&quot;10519&quot;&gt;&lt;property id=&quot;20148&quot; value=&quot;5&quot;/&gt;&lt;property id=&quot;20300&quot; value=&quot;Slide 2&quot;/&gt;&lt;property id=&quot;20307&quot; value=&quot;340&quot;/&gt;&lt;/object&gt;&lt;object type=&quot;3&quot; unique_id=&quot;10520&quot;&gt;&lt;property id=&quot;20148&quot; value=&quot;5&quot;/&gt;&lt;property id=&quot;20300&quot; value=&quot;Slide 3&quot;/&gt;&lt;property id=&quot;20307&quot; value=&quot;342&quot;/&gt;&lt;/object&gt;&lt;object type=&quot;3&quot; unique_id=&quot;10521&quot;&gt;&lt;property id=&quot;20148&quot; value=&quot;5&quot;/&gt;&lt;property id=&quot;20300&quot; value=&quot;Slide 4&quot;/&gt;&lt;property id=&quot;20307&quot; value=&quot;344&quot;/&gt;&lt;/object&gt;&lt;object type=&quot;3&quot; unique_id=&quot;10523&quot;&gt;&lt;property id=&quot;20148&quot; value=&quot;5&quot;/&gt;&lt;property id=&quot;20300&quot; value=&quot;Slide 6&quot;/&gt;&lt;property id=&quot;20307&quot; value=&quot;280&quot;/&gt;&lt;/object&gt;&lt;object type=&quot;3&quot; unique_id=&quot;10524&quot;&gt;&lt;property id=&quot;20148&quot; value=&quot;5&quot;/&gt;&lt;property id=&quot;20300&quot; value=&quot;Slide 7&quot;/&gt;&lt;property id=&quot;20307&quot; value=&quot;285&quot;/&gt;&lt;/object&gt;&lt;object type=&quot;3&quot; unique_id=&quot;10525&quot;&gt;&lt;property id=&quot;20148&quot; value=&quot;5&quot;/&gt;&lt;property id=&quot;20300&quot; value=&quot;Slide 8&quot;/&gt;&lt;property id=&quot;20307&quot; value=&quot;318&quot;/&gt;&lt;/object&gt;&lt;object type=&quot;3&quot; unique_id=&quot;10526&quot;&gt;&lt;property id=&quot;20148&quot; value=&quot;5&quot;/&gt;&lt;property id=&quot;20300&quot; value=&quot;Slide 9&quot;/&gt;&lt;property id=&quot;20307&quot; value=&quot;324&quot;/&gt;&lt;/object&gt;&lt;object type=&quot;3&quot; unique_id=&quot;10527&quot;&gt;&lt;property id=&quot;20148&quot; value=&quot;5&quot;/&gt;&lt;property id=&quot;20300&quot; value=&quot;Slide 10&quot;/&gt;&lt;property id=&quot;20307&quot; value=&quot;287&quot;/&gt;&lt;/object&gt;&lt;object type=&quot;3&quot; unique_id=&quot;10528&quot;&gt;&lt;property id=&quot;20148&quot; value=&quot;5&quot;/&gt;&lt;property id=&quot;20300&quot; value=&quot;Slide 11&quot;/&gt;&lt;property id=&quot;20307&quot; value=&quot;283&quot;/&gt;&lt;/object&gt;&lt;object type=&quot;3&quot; unique_id=&quot;10529&quot;&gt;&lt;property id=&quot;20148&quot; value=&quot;5&quot;/&gt;&lt;property id=&quot;20300&quot; value=&quot;Slide 12&quot;/&gt;&lt;property id=&quot;20307&quot; value=&quot;309&quot;/&gt;&lt;/object&gt;&lt;object type=&quot;3&quot; unique_id=&quot;10530&quot;&gt;&lt;property id=&quot;20148&quot; value=&quot;5&quot;/&gt;&lt;property id=&quot;20300&quot; value=&quot;Slide 13&quot;/&gt;&lt;property id=&quot;20307&quot; value=&quot;276&quot;/&gt;&lt;/object&gt;&lt;object type=&quot;3&quot; unique_id=&quot;10532&quot;&gt;&lt;property id=&quot;20148&quot; value=&quot;5&quot;/&gt;&lt;property id=&quot;20300&quot; value=&quot;Slide 14&quot;/&gt;&lt;property id=&quot;20307&quot; value=&quot;327&quot;/&gt;&lt;/object&gt;&lt;object type=&quot;3&quot; unique_id=&quot;10533&quot;&gt;&lt;property id=&quot;20148&quot; value=&quot;5&quot;/&gt;&lt;property id=&quot;20300&quot; value=&quot;Slide 15&quot;/&gt;&lt;property id=&quot;20307&quot; value=&quot;328&quot;/&gt;&lt;/object&gt;&lt;object type=&quot;3&quot; unique_id=&quot;10534&quot;&gt;&lt;property id=&quot;20148&quot; value=&quot;5&quot;/&gt;&lt;property id=&quot;20300&quot; value=&quot;Slide 16&quot;/&gt;&lt;property id=&quot;20307&quot; value=&quot;329&quot;/&gt;&lt;/object&gt;&lt;object type=&quot;3&quot; unique_id=&quot;10535&quot;&gt;&lt;property id=&quot;20148&quot; value=&quot;5&quot;/&gt;&lt;property id=&quot;20300&quot; value=&quot;Slide 17&quot;/&gt;&lt;property id=&quot;20307&quot; value=&quot;311&quot;/&gt;&lt;/object&gt;&lt;object type=&quot;3&quot; unique_id=&quot;10536&quot;&gt;&lt;property id=&quot;20148&quot; value=&quot;5&quot;/&gt;&lt;property id=&quot;20300&quot; value=&quot;Slide 18 - &amp;quot;Thảo luận theo cặp&amp;quot;&quot;/&gt;&lt;property id=&quot;20307&quot; value=&quot;332&quot;/&gt;&lt;/object&gt;&lt;object type=&quot;3&quot; unique_id=&quot;10537&quot;&gt;&lt;property id=&quot;20148&quot; value=&quot;5&quot;/&gt;&lt;property id=&quot;20300&quot; value=&quot;Slide 19&quot;/&gt;&lt;property id=&quot;20307&quot; value=&quot;331&quot;/&gt;&lt;/object&gt;&lt;object type=&quot;3&quot; unique_id=&quot;10538&quot;&gt;&lt;property id=&quot;20148&quot; value=&quot;5&quot;/&gt;&lt;property id=&quot;20300&quot; value=&quot;Slide 20&quot;/&gt;&lt;property id=&quot;20307&quot; value=&quot;330&quot;/&gt;&lt;/object&gt;&lt;object type=&quot;3&quot; unique_id=&quot;10539&quot;&gt;&lt;property id=&quot;20148&quot; value=&quot;5&quot;/&gt;&lt;property id=&quot;20300&quot; value=&quot;Slide 21&quot;/&gt;&lt;property id=&quot;20307&quot; value=&quot;323&quot;/&gt;&lt;/object&gt;&lt;object type=&quot;3&quot; unique_id=&quot;10540&quot;&gt;&lt;property id=&quot;20148&quot; value=&quot;5&quot;/&gt;&lt;property id=&quot;20300&quot; value=&quot;Slide 22&quot;/&gt;&lt;property id=&quot;20307&quot; value=&quot;315&quot;/&gt;&lt;/object&gt;&lt;object type=&quot;3&quot; unique_id=&quot;10541&quot;&gt;&lt;property id=&quot;20148&quot; value=&quot;5&quot;/&gt;&lt;property id=&quot;20300&quot; value=&quot;Slide 23&quot;/&gt;&lt;property id=&quot;20307&quot; value=&quot;334&quot;/&gt;&lt;/object&gt;&lt;object type=&quot;3&quot; unique_id=&quot;10542&quot;&gt;&lt;property id=&quot;20148&quot; value=&quot;5&quot;/&gt;&lt;property id=&quot;20300&quot; value=&quot;Slide 24&quot;/&gt;&lt;property id=&quot;20307&quot; value=&quot;299&quot;/&gt;&lt;/object&gt;&lt;object type=&quot;3&quot; unique_id=&quot;10543&quot;&gt;&lt;property id=&quot;20148&quot; value=&quot;5&quot;/&gt;&lt;property id=&quot;20300&quot; value=&quot;Slide 25&quot;/&gt;&lt;property id=&quot;20307&quot; value=&quot;335&quot;/&gt;&lt;/object&gt;&lt;object type=&quot;3&quot; unique_id=&quot;10545&quot;&gt;&lt;property id=&quot;20148&quot; value=&quot;5&quot;/&gt;&lt;property id=&quot;20300&quot; value=&quot;Slide 26&quot;/&gt;&lt;property id=&quot;20307&quot; value=&quot;297&quot;/&gt;&lt;/object&gt;&lt;object type=&quot;3&quot; unique_id=&quot;10546&quot;&gt;&lt;property id=&quot;20148&quot; value=&quot;5&quot;/&gt;&lt;property id=&quot;20300&quot; value=&quot;Slide 27&quot;/&gt;&lt;property id=&quot;20307&quot; value=&quot;304&quot;/&gt;&lt;/object&gt;&lt;object type=&quot;3&quot; unique_id=&quot;10547&quot;&gt;&lt;property id=&quot;20148&quot; value=&quot;5&quot;/&gt;&lt;property id=&quot;20300&quot; value=&quot;Slide 28&quot;/&gt;&lt;property id=&quot;20307&quot; value=&quot;306&quot;/&gt;&lt;/object&gt;&lt;object type=&quot;3&quot; unique_id=&quot;10548&quot;&gt;&lt;property id=&quot;20148&quot; value=&quot;5&quot;/&gt;&lt;property id=&quot;20300&quot; value=&quot;Slide 29&quot;/&gt;&lt;property id=&quot;20307&quot; value=&quot;345&quot;/&gt;&lt;/object&gt;&lt;object type=&quot;3&quot; unique_id=&quot;10549&quot;&gt;&lt;property id=&quot;20148&quot; value=&quot;5&quot;/&gt;&lt;property id=&quot;20300&quot; value=&quot;Slide 30&quot;/&gt;&lt;property id=&quot;20307&quot; value=&quot;346&quot;/&gt;&lt;/object&gt;&lt;object type=&quot;3&quot; unique_id=&quot;10550&quot;&gt;&lt;property id=&quot;20148&quot; value=&quot;5&quot;/&gt;&lt;property id=&quot;20300&quot; value=&quot;Slide 32&quot;/&gt;&lt;property id=&quot;20307&quot; value=&quot;348&quot;/&gt;&lt;/object&gt;&lt;object type=&quot;3&quot; unique_id=&quot;10946&quot;&gt;&lt;property id=&quot;20148&quot; value=&quot;5&quot;/&gt;&lt;property id=&quot;20300&quot; value=&quot;Slide 5&quot;/&gt;&lt;property id=&quot;20307&quot; value=&quot;350&quot;/&gt;&lt;/object&gt;&lt;object type=&quot;3&quot; unique_id=&quot;10947&quot;&gt;&lt;property id=&quot;20148&quot; value=&quot;5&quot;/&gt;&lt;property id=&quot;20300&quot; value=&quot;Slide 31&quot;/&gt;&lt;property id=&quot;20307&quot; value=&quot;349&quot;/&gt;&lt;/object&gt;&lt;/object&gt;&lt;/object&gt;&lt;/database&gt;"/>
  <p:tag name="SECTOMILLISECCONVERTED" val="1"/>
</p:tagLst>
</file>

<file path=ppt/theme/theme1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2239</TotalTime>
  <Words>948</Words>
  <Application>Microsoft Office PowerPoint</Application>
  <PresentationFormat>On-screen Show (4:3)</PresentationFormat>
  <Paragraphs>139</Paragraphs>
  <Slides>32</Slides>
  <Notes>32</Notes>
  <HiddenSlides>0</HiddenSlides>
  <MMClips>2</MMClips>
  <ScaleCrop>false</ScaleCrop>
  <HeadingPairs>
    <vt:vector size="8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32</vt:i4>
      </vt:variant>
    </vt:vector>
  </HeadingPairs>
  <TitlesOfParts>
    <vt:vector size="40" baseType="lpstr">
      <vt:lpstr>.VnTime</vt:lpstr>
      <vt:lpstr>Arial</vt:lpstr>
      <vt:lpstr>Times New Roman</vt:lpstr>
      <vt:lpstr>.VnRevue</vt:lpstr>
      <vt:lpstr>Wingdings</vt:lpstr>
      <vt:lpstr>Calibri</vt:lpstr>
      <vt:lpstr>Default Design</vt:lpstr>
      <vt:lpstr>Microsoft Clip Gallery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Thảo luận theo cặp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HOME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AQ</dc:creator>
  <cp:lastModifiedBy>THAMB THAMB</cp:lastModifiedBy>
  <cp:revision>177</cp:revision>
  <dcterms:created xsi:type="dcterms:W3CDTF">2010-09-19T07:29:51Z</dcterms:created>
  <dcterms:modified xsi:type="dcterms:W3CDTF">2016-10-17T07:44:41Z</dcterms:modified>
</cp:coreProperties>
</file>